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4"/>
  </p:notesMasterIdLst>
  <p:sldIdLst>
    <p:sldId id="260" r:id="rId2"/>
    <p:sldId id="258" r:id="rId3"/>
    <p:sldId id="266" r:id="rId4"/>
    <p:sldId id="267" r:id="rId5"/>
    <p:sldId id="268" r:id="rId6"/>
    <p:sldId id="271" r:id="rId7"/>
    <p:sldId id="272" r:id="rId8"/>
    <p:sldId id="273" r:id="rId9"/>
    <p:sldId id="274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69" r:id="rId20"/>
    <p:sldId id="270" r:id="rId21"/>
    <p:sldId id="257" r:id="rId22"/>
    <p:sldId id="285" r:id="rId2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8F2E44E-89C8-4EA8-82AB-5D3E74EB8688}" type="datetimeFigureOut">
              <a:rPr lang="he-IL" smtClean="0"/>
              <a:t>כ"ב/אייר/תש"ף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03DEEF9-DCB0-46D8-BB81-5DED87D596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062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046B-6646-43A2-83B8-BCA84133FD26}" type="datetimeFigureOut">
              <a:rPr lang="he-IL" smtClean="0"/>
              <a:t>כ"ב/אייר/תש"ף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CFA2-3256-4864-8196-A4B867A7C2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968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046B-6646-43A2-83B8-BCA84133FD26}" type="datetimeFigureOut">
              <a:rPr lang="he-IL" smtClean="0"/>
              <a:t>כ"ב/אייר/תש"ף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CFA2-3256-4864-8196-A4B867A7C2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2124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046B-6646-43A2-83B8-BCA84133FD26}" type="datetimeFigureOut">
              <a:rPr lang="he-IL" smtClean="0"/>
              <a:t>כ"ב/אייר/תש"ף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CFA2-3256-4864-8196-A4B867A7C2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43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046B-6646-43A2-83B8-BCA84133FD26}" type="datetimeFigureOut">
              <a:rPr lang="he-IL" smtClean="0"/>
              <a:t>כ"ב/אייר/תש"ף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CFA2-3256-4864-8196-A4B867A7C2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991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046B-6646-43A2-83B8-BCA84133FD26}" type="datetimeFigureOut">
              <a:rPr lang="he-IL" smtClean="0"/>
              <a:t>כ"ב/אייר/תש"ף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CFA2-3256-4864-8196-A4B867A7C2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180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046B-6646-43A2-83B8-BCA84133FD26}" type="datetimeFigureOut">
              <a:rPr lang="he-IL" smtClean="0"/>
              <a:t>כ"ב/אייר/תש"ף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CFA2-3256-4864-8196-A4B867A7C2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9727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046B-6646-43A2-83B8-BCA84133FD26}" type="datetimeFigureOut">
              <a:rPr lang="he-IL" smtClean="0"/>
              <a:t>כ"ב/אייר/תש"ף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CFA2-3256-4864-8196-A4B867A7C2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707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046B-6646-43A2-83B8-BCA84133FD26}" type="datetimeFigureOut">
              <a:rPr lang="he-IL" smtClean="0"/>
              <a:t>כ"ב/אייר/תש"ף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CFA2-3256-4864-8196-A4B867A7C2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0530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046B-6646-43A2-83B8-BCA84133FD26}" type="datetimeFigureOut">
              <a:rPr lang="he-IL" smtClean="0"/>
              <a:t>כ"ב/אייר/תש"ף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CFA2-3256-4864-8196-A4B867A7C2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1101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046B-6646-43A2-83B8-BCA84133FD26}" type="datetimeFigureOut">
              <a:rPr lang="he-IL" smtClean="0"/>
              <a:t>כ"ב/אייר/תש"ף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CFA2-3256-4864-8196-A4B867A7C2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106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046B-6646-43A2-83B8-BCA84133FD26}" type="datetimeFigureOut">
              <a:rPr lang="he-IL" smtClean="0"/>
              <a:t>כ"ב/אייר/תש"ף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CFA2-3256-4864-8196-A4B867A7C2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0080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1046B-6646-43A2-83B8-BCA84133FD26}" type="datetimeFigureOut">
              <a:rPr lang="he-IL" smtClean="0"/>
              <a:t>כ"ב/אייר/תש"ף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2CFA2-3256-4864-8196-A4B867A7C2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383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sz="8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סקר למידה מקוונת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>
                <a:solidFill>
                  <a:srgbClr val="63B2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אס”ט – אגודת הסטודנטים בטכניון – הוועדה האקדמית</a:t>
            </a:r>
            <a:endParaRPr lang="he-I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e-IL" dirty="0"/>
          </a:p>
        </p:txBody>
      </p:sp>
      <p:sp>
        <p:nvSpPr>
          <p:cNvPr id="4" name="object 4"/>
          <p:cNvSpPr/>
          <p:nvPr/>
        </p:nvSpPr>
        <p:spPr>
          <a:xfrm>
            <a:off x="10295246" y="6865"/>
            <a:ext cx="1896745" cy="584168"/>
          </a:xfrm>
          <a:custGeom>
            <a:avLst/>
            <a:gdLst/>
            <a:ahLst/>
            <a:cxnLst/>
            <a:rect l="l" t="t" r="r" b="b"/>
            <a:pathLst>
              <a:path w="1896745" h="573405">
                <a:moveTo>
                  <a:pt x="1896177" y="0"/>
                </a:moveTo>
                <a:lnTo>
                  <a:pt x="412293" y="0"/>
                </a:lnTo>
                <a:lnTo>
                  <a:pt x="0" y="342881"/>
                </a:lnTo>
                <a:lnTo>
                  <a:pt x="12153" y="343681"/>
                </a:lnTo>
                <a:lnTo>
                  <a:pt x="1896177" y="572827"/>
                </a:lnTo>
                <a:lnTo>
                  <a:pt x="1896177" y="0"/>
                </a:lnTo>
                <a:close/>
              </a:path>
            </a:pathLst>
          </a:custGeom>
          <a:solidFill>
            <a:srgbClr val="63B2DD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34140" y="45638"/>
            <a:ext cx="657860" cy="1232381"/>
          </a:xfrm>
          <a:custGeom>
            <a:avLst/>
            <a:gdLst/>
            <a:ahLst/>
            <a:cxnLst/>
            <a:rect l="l" t="t" r="r" b="b"/>
            <a:pathLst>
              <a:path w="657859" h="1209675">
                <a:moveTo>
                  <a:pt x="398907" y="0"/>
                </a:moveTo>
                <a:lnTo>
                  <a:pt x="0" y="1209598"/>
                </a:lnTo>
                <a:lnTo>
                  <a:pt x="7937" y="1205331"/>
                </a:lnTo>
                <a:lnTo>
                  <a:pt x="657283" y="901632"/>
                </a:lnTo>
                <a:lnTo>
                  <a:pt x="657283" y="86595"/>
                </a:lnTo>
                <a:lnTo>
                  <a:pt x="398907" y="0"/>
                </a:lnTo>
                <a:close/>
              </a:path>
            </a:pathLst>
          </a:custGeom>
          <a:solidFill>
            <a:srgbClr val="046DA4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480185" cy="383623"/>
          </a:xfrm>
          <a:custGeom>
            <a:avLst/>
            <a:gdLst/>
            <a:ahLst/>
            <a:cxnLst/>
            <a:rect l="l" t="t" r="r" b="b"/>
            <a:pathLst>
              <a:path w="1480185" h="376555">
                <a:moveTo>
                  <a:pt x="1161881" y="0"/>
                </a:moveTo>
                <a:lnTo>
                  <a:pt x="0" y="0"/>
                </a:lnTo>
                <a:lnTo>
                  <a:pt x="0" y="376040"/>
                </a:lnTo>
                <a:lnTo>
                  <a:pt x="1479989" y="257864"/>
                </a:lnTo>
                <a:lnTo>
                  <a:pt x="1161881" y="0"/>
                </a:lnTo>
                <a:close/>
              </a:path>
            </a:pathLst>
          </a:custGeom>
          <a:solidFill>
            <a:srgbClr val="63B2DD">
              <a:alpha val="4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"/>
          <p:cNvSpPr/>
          <p:nvPr/>
        </p:nvSpPr>
        <p:spPr>
          <a:xfrm>
            <a:off x="7960869" y="0"/>
            <a:ext cx="1778635" cy="949677"/>
          </a:xfrm>
          <a:custGeom>
            <a:avLst/>
            <a:gdLst/>
            <a:ahLst/>
            <a:cxnLst/>
            <a:rect l="l" t="t" r="r" b="b"/>
            <a:pathLst>
              <a:path w="1778634" h="932180">
                <a:moveTo>
                  <a:pt x="1457622" y="0"/>
                </a:moveTo>
                <a:lnTo>
                  <a:pt x="0" y="0"/>
                </a:lnTo>
                <a:lnTo>
                  <a:pt x="100914" y="55865"/>
                </a:lnTo>
                <a:lnTo>
                  <a:pt x="1778419" y="931657"/>
                </a:lnTo>
                <a:lnTo>
                  <a:pt x="1457622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9"/>
          <p:cNvSpPr/>
          <p:nvPr/>
        </p:nvSpPr>
        <p:spPr>
          <a:xfrm>
            <a:off x="3839313" y="7321"/>
            <a:ext cx="2692400" cy="503950"/>
          </a:xfrm>
          <a:custGeom>
            <a:avLst/>
            <a:gdLst/>
            <a:ahLst/>
            <a:cxnLst/>
            <a:rect l="l" t="t" r="r" b="b"/>
            <a:pathLst>
              <a:path w="2692400" h="494665">
                <a:moveTo>
                  <a:pt x="2269820" y="0"/>
                </a:moveTo>
                <a:lnTo>
                  <a:pt x="219938" y="0"/>
                </a:lnTo>
                <a:lnTo>
                  <a:pt x="0" y="187844"/>
                </a:lnTo>
                <a:lnTo>
                  <a:pt x="810056" y="294041"/>
                </a:lnTo>
                <a:lnTo>
                  <a:pt x="2691815" y="494092"/>
                </a:lnTo>
                <a:lnTo>
                  <a:pt x="2269820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0"/>
          <p:cNvSpPr/>
          <p:nvPr/>
        </p:nvSpPr>
        <p:spPr>
          <a:xfrm>
            <a:off x="4983583" y="6081214"/>
            <a:ext cx="1548130" cy="778891"/>
          </a:xfrm>
          <a:custGeom>
            <a:avLst/>
            <a:gdLst/>
            <a:ahLst/>
            <a:cxnLst/>
            <a:rect l="l" t="t" r="r" b="b"/>
            <a:pathLst>
              <a:path w="1548129" h="764540">
                <a:moveTo>
                  <a:pt x="918819" y="0"/>
                </a:moveTo>
                <a:lnTo>
                  <a:pt x="0" y="764129"/>
                </a:lnTo>
                <a:lnTo>
                  <a:pt x="1548076" y="764129"/>
                </a:lnTo>
                <a:lnTo>
                  <a:pt x="918819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"/>
          <p:cNvSpPr/>
          <p:nvPr/>
        </p:nvSpPr>
        <p:spPr>
          <a:xfrm>
            <a:off x="0" y="1603019"/>
            <a:ext cx="918210" cy="1443924"/>
          </a:xfrm>
          <a:custGeom>
            <a:avLst/>
            <a:gdLst/>
            <a:ahLst/>
            <a:cxnLst/>
            <a:rect l="l" t="t" r="r" b="b"/>
            <a:pathLst>
              <a:path w="918210" h="1417320">
                <a:moveTo>
                  <a:pt x="917727" y="0"/>
                </a:moveTo>
                <a:lnTo>
                  <a:pt x="0" y="219836"/>
                </a:lnTo>
                <a:lnTo>
                  <a:pt x="0" y="1416716"/>
                </a:lnTo>
                <a:lnTo>
                  <a:pt x="917727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2"/>
          <p:cNvSpPr/>
          <p:nvPr/>
        </p:nvSpPr>
        <p:spPr>
          <a:xfrm>
            <a:off x="6371760" y="6202024"/>
            <a:ext cx="1485900" cy="655976"/>
          </a:xfrm>
          <a:custGeom>
            <a:avLst/>
            <a:gdLst/>
            <a:ahLst/>
            <a:cxnLst/>
            <a:rect l="l" t="t" r="r" b="b"/>
            <a:pathLst>
              <a:path w="1485900" h="643890">
                <a:moveTo>
                  <a:pt x="212157" y="0"/>
                </a:moveTo>
                <a:lnTo>
                  <a:pt x="0" y="643321"/>
                </a:lnTo>
                <a:lnTo>
                  <a:pt x="1022837" y="643321"/>
                </a:lnTo>
                <a:lnTo>
                  <a:pt x="1485713" y="426834"/>
                </a:lnTo>
                <a:lnTo>
                  <a:pt x="212157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/>
          <p:cNvSpPr/>
          <p:nvPr/>
        </p:nvSpPr>
        <p:spPr>
          <a:xfrm>
            <a:off x="0" y="508815"/>
            <a:ext cx="501650" cy="1881241"/>
          </a:xfrm>
          <a:custGeom>
            <a:avLst/>
            <a:gdLst/>
            <a:ahLst/>
            <a:cxnLst/>
            <a:rect l="l" t="t" r="r" b="b"/>
            <a:pathLst>
              <a:path w="501650" h="1846579">
                <a:moveTo>
                  <a:pt x="501406" y="0"/>
                </a:moveTo>
                <a:lnTo>
                  <a:pt x="0" y="509721"/>
                </a:lnTo>
                <a:lnTo>
                  <a:pt x="0" y="1386724"/>
                </a:lnTo>
                <a:lnTo>
                  <a:pt x="471789" y="1846351"/>
                </a:lnTo>
                <a:lnTo>
                  <a:pt x="471434" y="1837347"/>
                </a:lnTo>
                <a:lnTo>
                  <a:pt x="501406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/>
          <p:cNvSpPr/>
          <p:nvPr/>
        </p:nvSpPr>
        <p:spPr>
          <a:xfrm>
            <a:off x="10899529" y="4907171"/>
            <a:ext cx="1323975" cy="1920702"/>
          </a:xfrm>
          <a:custGeom>
            <a:avLst/>
            <a:gdLst/>
            <a:ahLst/>
            <a:cxnLst/>
            <a:rect l="l" t="t" r="r" b="b"/>
            <a:pathLst>
              <a:path w="1323975" h="1885315">
                <a:moveTo>
                  <a:pt x="0" y="0"/>
                </a:moveTo>
                <a:lnTo>
                  <a:pt x="337845" y="834872"/>
                </a:lnTo>
                <a:lnTo>
                  <a:pt x="792974" y="1885020"/>
                </a:lnTo>
                <a:lnTo>
                  <a:pt x="1323823" y="1885020"/>
                </a:lnTo>
                <a:lnTo>
                  <a:pt x="1323823" y="481834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5"/>
          <p:cNvSpPr/>
          <p:nvPr/>
        </p:nvSpPr>
        <p:spPr>
          <a:xfrm>
            <a:off x="11027140" y="4935223"/>
            <a:ext cx="1172210" cy="1962752"/>
          </a:xfrm>
          <a:custGeom>
            <a:avLst/>
            <a:gdLst/>
            <a:ahLst/>
            <a:cxnLst/>
            <a:rect l="l" t="t" r="r" b="b"/>
            <a:pathLst>
              <a:path w="1172209" h="1926590">
                <a:moveTo>
                  <a:pt x="784993" y="0"/>
                </a:moveTo>
                <a:lnTo>
                  <a:pt x="433533" y="829233"/>
                </a:lnTo>
                <a:lnTo>
                  <a:pt x="0" y="1926005"/>
                </a:lnTo>
                <a:lnTo>
                  <a:pt x="1171592" y="1926005"/>
                </a:lnTo>
                <a:lnTo>
                  <a:pt x="1171592" y="829072"/>
                </a:lnTo>
                <a:lnTo>
                  <a:pt x="784993" y="0"/>
                </a:lnTo>
                <a:close/>
              </a:path>
            </a:pathLst>
          </a:custGeom>
          <a:solidFill>
            <a:srgbClr val="046DA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6"/>
          <p:cNvSpPr/>
          <p:nvPr/>
        </p:nvSpPr>
        <p:spPr>
          <a:xfrm>
            <a:off x="0" y="4236071"/>
            <a:ext cx="501650" cy="1333947"/>
          </a:xfrm>
          <a:custGeom>
            <a:avLst/>
            <a:gdLst/>
            <a:ahLst/>
            <a:cxnLst/>
            <a:rect l="l" t="t" r="r" b="b"/>
            <a:pathLst>
              <a:path w="501650" h="1309370">
                <a:moveTo>
                  <a:pt x="0" y="0"/>
                </a:moveTo>
                <a:lnTo>
                  <a:pt x="0" y="1309086"/>
                </a:lnTo>
                <a:lnTo>
                  <a:pt x="501404" y="1075277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7"/>
          <p:cNvSpPr/>
          <p:nvPr/>
        </p:nvSpPr>
        <p:spPr>
          <a:xfrm>
            <a:off x="516912" y="6192643"/>
            <a:ext cx="2073910" cy="674737"/>
          </a:xfrm>
          <a:custGeom>
            <a:avLst/>
            <a:gdLst/>
            <a:ahLst/>
            <a:cxnLst/>
            <a:rect l="l" t="t" r="r" b="b"/>
            <a:pathLst>
              <a:path w="2073910" h="662304">
                <a:moveTo>
                  <a:pt x="128686" y="0"/>
                </a:moveTo>
                <a:lnTo>
                  <a:pt x="0" y="662029"/>
                </a:lnTo>
                <a:lnTo>
                  <a:pt x="1626344" y="662029"/>
                </a:lnTo>
                <a:lnTo>
                  <a:pt x="2073348" y="378002"/>
                </a:lnTo>
                <a:lnTo>
                  <a:pt x="128686" y="0"/>
                </a:lnTo>
                <a:close/>
              </a:path>
            </a:pathLst>
          </a:custGeom>
          <a:solidFill>
            <a:srgbClr val="63B2DD">
              <a:alpha val="3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/>
          <p:cNvSpPr/>
          <p:nvPr/>
        </p:nvSpPr>
        <p:spPr>
          <a:xfrm>
            <a:off x="977" y="5053377"/>
            <a:ext cx="1501775" cy="1819137"/>
          </a:xfrm>
          <a:custGeom>
            <a:avLst/>
            <a:gdLst/>
            <a:ahLst/>
            <a:cxnLst/>
            <a:rect l="l" t="t" r="r" b="b"/>
            <a:pathLst>
              <a:path w="1501775" h="1785620">
                <a:moveTo>
                  <a:pt x="1501289" y="0"/>
                </a:moveTo>
                <a:lnTo>
                  <a:pt x="0" y="346601"/>
                </a:lnTo>
                <a:lnTo>
                  <a:pt x="0" y="1785159"/>
                </a:lnTo>
                <a:lnTo>
                  <a:pt x="309203" y="1785159"/>
                </a:lnTo>
                <a:lnTo>
                  <a:pt x="454949" y="1576768"/>
                </a:lnTo>
                <a:lnTo>
                  <a:pt x="1501289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/>
          <p:cNvSpPr/>
          <p:nvPr/>
        </p:nvSpPr>
        <p:spPr>
          <a:xfrm>
            <a:off x="8615554" y="5729773"/>
            <a:ext cx="1123950" cy="1128227"/>
          </a:xfrm>
          <a:custGeom>
            <a:avLst/>
            <a:gdLst/>
            <a:ahLst/>
            <a:cxnLst/>
            <a:rect l="l" t="t" r="r" b="b"/>
            <a:pathLst>
              <a:path w="1123950" h="1107440">
                <a:moveTo>
                  <a:pt x="0" y="0"/>
                </a:moveTo>
                <a:lnTo>
                  <a:pt x="38655" y="1107024"/>
                </a:lnTo>
                <a:lnTo>
                  <a:pt x="1123840" y="1107024"/>
                </a:lnTo>
                <a:lnTo>
                  <a:pt x="0" y="0"/>
                </a:lnTo>
                <a:close/>
              </a:path>
            </a:pathLst>
          </a:custGeom>
          <a:solidFill>
            <a:srgbClr val="046DA4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3"/>
          <p:cNvSpPr/>
          <p:nvPr/>
        </p:nvSpPr>
        <p:spPr>
          <a:xfrm>
            <a:off x="5151550" y="4121055"/>
            <a:ext cx="1888899" cy="11989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28418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0295246" y="6865"/>
            <a:ext cx="1896745" cy="584168"/>
          </a:xfrm>
          <a:custGeom>
            <a:avLst/>
            <a:gdLst/>
            <a:ahLst/>
            <a:cxnLst/>
            <a:rect l="l" t="t" r="r" b="b"/>
            <a:pathLst>
              <a:path w="1896745" h="573405">
                <a:moveTo>
                  <a:pt x="1896177" y="0"/>
                </a:moveTo>
                <a:lnTo>
                  <a:pt x="412293" y="0"/>
                </a:lnTo>
                <a:lnTo>
                  <a:pt x="0" y="342881"/>
                </a:lnTo>
                <a:lnTo>
                  <a:pt x="12153" y="343681"/>
                </a:lnTo>
                <a:lnTo>
                  <a:pt x="1896177" y="572827"/>
                </a:lnTo>
                <a:lnTo>
                  <a:pt x="1896177" y="0"/>
                </a:lnTo>
                <a:close/>
              </a:path>
            </a:pathLst>
          </a:custGeom>
          <a:solidFill>
            <a:srgbClr val="63B2DD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34140" y="45638"/>
            <a:ext cx="657860" cy="1232381"/>
          </a:xfrm>
          <a:custGeom>
            <a:avLst/>
            <a:gdLst/>
            <a:ahLst/>
            <a:cxnLst/>
            <a:rect l="l" t="t" r="r" b="b"/>
            <a:pathLst>
              <a:path w="657859" h="1209675">
                <a:moveTo>
                  <a:pt x="398907" y="0"/>
                </a:moveTo>
                <a:lnTo>
                  <a:pt x="0" y="1209598"/>
                </a:lnTo>
                <a:lnTo>
                  <a:pt x="7937" y="1205331"/>
                </a:lnTo>
                <a:lnTo>
                  <a:pt x="657283" y="901632"/>
                </a:lnTo>
                <a:lnTo>
                  <a:pt x="657283" y="86595"/>
                </a:lnTo>
                <a:lnTo>
                  <a:pt x="398907" y="0"/>
                </a:lnTo>
                <a:close/>
              </a:path>
            </a:pathLst>
          </a:custGeom>
          <a:solidFill>
            <a:srgbClr val="046DA4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480185" cy="383623"/>
          </a:xfrm>
          <a:custGeom>
            <a:avLst/>
            <a:gdLst/>
            <a:ahLst/>
            <a:cxnLst/>
            <a:rect l="l" t="t" r="r" b="b"/>
            <a:pathLst>
              <a:path w="1480185" h="376555">
                <a:moveTo>
                  <a:pt x="1161881" y="0"/>
                </a:moveTo>
                <a:lnTo>
                  <a:pt x="0" y="0"/>
                </a:lnTo>
                <a:lnTo>
                  <a:pt x="0" y="376040"/>
                </a:lnTo>
                <a:lnTo>
                  <a:pt x="1479989" y="257864"/>
                </a:lnTo>
                <a:lnTo>
                  <a:pt x="1161881" y="0"/>
                </a:lnTo>
                <a:close/>
              </a:path>
            </a:pathLst>
          </a:custGeom>
          <a:solidFill>
            <a:srgbClr val="63B2DD">
              <a:alpha val="4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"/>
          <p:cNvSpPr/>
          <p:nvPr/>
        </p:nvSpPr>
        <p:spPr>
          <a:xfrm>
            <a:off x="7960869" y="0"/>
            <a:ext cx="1778635" cy="949677"/>
          </a:xfrm>
          <a:custGeom>
            <a:avLst/>
            <a:gdLst/>
            <a:ahLst/>
            <a:cxnLst/>
            <a:rect l="l" t="t" r="r" b="b"/>
            <a:pathLst>
              <a:path w="1778634" h="932180">
                <a:moveTo>
                  <a:pt x="1457622" y="0"/>
                </a:moveTo>
                <a:lnTo>
                  <a:pt x="0" y="0"/>
                </a:lnTo>
                <a:lnTo>
                  <a:pt x="100914" y="55865"/>
                </a:lnTo>
                <a:lnTo>
                  <a:pt x="1778419" y="931657"/>
                </a:lnTo>
                <a:lnTo>
                  <a:pt x="1457622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9"/>
          <p:cNvSpPr/>
          <p:nvPr/>
        </p:nvSpPr>
        <p:spPr>
          <a:xfrm>
            <a:off x="3839313" y="7321"/>
            <a:ext cx="2692400" cy="503950"/>
          </a:xfrm>
          <a:custGeom>
            <a:avLst/>
            <a:gdLst/>
            <a:ahLst/>
            <a:cxnLst/>
            <a:rect l="l" t="t" r="r" b="b"/>
            <a:pathLst>
              <a:path w="2692400" h="494665">
                <a:moveTo>
                  <a:pt x="2269820" y="0"/>
                </a:moveTo>
                <a:lnTo>
                  <a:pt x="219938" y="0"/>
                </a:lnTo>
                <a:lnTo>
                  <a:pt x="0" y="187844"/>
                </a:lnTo>
                <a:lnTo>
                  <a:pt x="810056" y="294041"/>
                </a:lnTo>
                <a:lnTo>
                  <a:pt x="2691815" y="494092"/>
                </a:lnTo>
                <a:lnTo>
                  <a:pt x="2269820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0"/>
          <p:cNvSpPr/>
          <p:nvPr/>
        </p:nvSpPr>
        <p:spPr>
          <a:xfrm>
            <a:off x="4983583" y="6081214"/>
            <a:ext cx="1548130" cy="778891"/>
          </a:xfrm>
          <a:custGeom>
            <a:avLst/>
            <a:gdLst/>
            <a:ahLst/>
            <a:cxnLst/>
            <a:rect l="l" t="t" r="r" b="b"/>
            <a:pathLst>
              <a:path w="1548129" h="764540">
                <a:moveTo>
                  <a:pt x="918819" y="0"/>
                </a:moveTo>
                <a:lnTo>
                  <a:pt x="0" y="764129"/>
                </a:lnTo>
                <a:lnTo>
                  <a:pt x="1548076" y="764129"/>
                </a:lnTo>
                <a:lnTo>
                  <a:pt x="918819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"/>
          <p:cNvSpPr/>
          <p:nvPr/>
        </p:nvSpPr>
        <p:spPr>
          <a:xfrm>
            <a:off x="0" y="1603019"/>
            <a:ext cx="918210" cy="1443924"/>
          </a:xfrm>
          <a:custGeom>
            <a:avLst/>
            <a:gdLst/>
            <a:ahLst/>
            <a:cxnLst/>
            <a:rect l="l" t="t" r="r" b="b"/>
            <a:pathLst>
              <a:path w="918210" h="1417320">
                <a:moveTo>
                  <a:pt x="917727" y="0"/>
                </a:moveTo>
                <a:lnTo>
                  <a:pt x="0" y="219836"/>
                </a:lnTo>
                <a:lnTo>
                  <a:pt x="0" y="1416716"/>
                </a:lnTo>
                <a:lnTo>
                  <a:pt x="917727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2"/>
          <p:cNvSpPr/>
          <p:nvPr/>
        </p:nvSpPr>
        <p:spPr>
          <a:xfrm>
            <a:off x="6371760" y="6202024"/>
            <a:ext cx="1485900" cy="655976"/>
          </a:xfrm>
          <a:custGeom>
            <a:avLst/>
            <a:gdLst/>
            <a:ahLst/>
            <a:cxnLst/>
            <a:rect l="l" t="t" r="r" b="b"/>
            <a:pathLst>
              <a:path w="1485900" h="643890">
                <a:moveTo>
                  <a:pt x="212157" y="0"/>
                </a:moveTo>
                <a:lnTo>
                  <a:pt x="0" y="643321"/>
                </a:lnTo>
                <a:lnTo>
                  <a:pt x="1022837" y="643321"/>
                </a:lnTo>
                <a:lnTo>
                  <a:pt x="1485713" y="426834"/>
                </a:lnTo>
                <a:lnTo>
                  <a:pt x="212157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/>
          <p:cNvSpPr/>
          <p:nvPr/>
        </p:nvSpPr>
        <p:spPr>
          <a:xfrm>
            <a:off x="0" y="508815"/>
            <a:ext cx="501650" cy="1881241"/>
          </a:xfrm>
          <a:custGeom>
            <a:avLst/>
            <a:gdLst/>
            <a:ahLst/>
            <a:cxnLst/>
            <a:rect l="l" t="t" r="r" b="b"/>
            <a:pathLst>
              <a:path w="501650" h="1846579">
                <a:moveTo>
                  <a:pt x="501406" y="0"/>
                </a:moveTo>
                <a:lnTo>
                  <a:pt x="0" y="509721"/>
                </a:lnTo>
                <a:lnTo>
                  <a:pt x="0" y="1386724"/>
                </a:lnTo>
                <a:lnTo>
                  <a:pt x="471789" y="1846351"/>
                </a:lnTo>
                <a:lnTo>
                  <a:pt x="471434" y="1837347"/>
                </a:lnTo>
                <a:lnTo>
                  <a:pt x="501406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/>
          <p:cNvSpPr/>
          <p:nvPr/>
        </p:nvSpPr>
        <p:spPr>
          <a:xfrm>
            <a:off x="10899529" y="4907171"/>
            <a:ext cx="1323975" cy="1920702"/>
          </a:xfrm>
          <a:custGeom>
            <a:avLst/>
            <a:gdLst/>
            <a:ahLst/>
            <a:cxnLst/>
            <a:rect l="l" t="t" r="r" b="b"/>
            <a:pathLst>
              <a:path w="1323975" h="1885315">
                <a:moveTo>
                  <a:pt x="0" y="0"/>
                </a:moveTo>
                <a:lnTo>
                  <a:pt x="337845" y="834872"/>
                </a:lnTo>
                <a:lnTo>
                  <a:pt x="792974" y="1885020"/>
                </a:lnTo>
                <a:lnTo>
                  <a:pt x="1323823" y="1885020"/>
                </a:lnTo>
                <a:lnTo>
                  <a:pt x="1323823" y="481834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5"/>
          <p:cNvSpPr/>
          <p:nvPr/>
        </p:nvSpPr>
        <p:spPr>
          <a:xfrm>
            <a:off x="11027140" y="4935223"/>
            <a:ext cx="1172210" cy="1962752"/>
          </a:xfrm>
          <a:custGeom>
            <a:avLst/>
            <a:gdLst/>
            <a:ahLst/>
            <a:cxnLst/>
            <a:rect l="l" t="t" r="r" b="b"/>
            <a:pathLst>
              <a:path w="1172209" h="1926590">
                <a:moveTo>
                  <a:pt x="784993" y="0"/>
                </a:moveTo>
                <a:lnTo>
                  <a:pt x="433533" y="829233"/>
                </a:lnTo>
                <a:lnTo>
                  <a:pt x="0" y="1926005"/>
                </a:lnTo>
                <a:lnTo>
                  <a:pt x="1171592" y="1926005"/>
                </a:lnTo>
                <a:lnTo>
                  <a:pt x="1171592" y="829072"/>
                </a:lnTo>
                <a:lnTo>
                  <a:pt x="784993" y="0"/>
                </a:lnTo>
                <a:close/>
              </a:path>
            </a:pathLst>
          </a:custGeom>
          <a:solidFill>
            <a:srgbClr val="046DA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6"/>
          <p:cNvSpPr/>
          <p:nvPr/>
        </p:nvSpPr>
        <p:spPr>
          <a:xfrm>
            <a:off x="0" y="4236071"/>
            <a:ext cx="501650" cy="1333947"/>
          </a:xfrm>
          <a:custGeom>
            <a:avLst/>
            <a:gdLst/>
            <a:ahLst/>
            <a:cxnLst/>
            <a:rect l="l" t="t" r="r" b="b"/>
            <a:pathLst>
              <a:path w="501650" h="1309370">
                <a:moveTo>
                  <a:pt x="0" y="0"/>
                </a:moveTo>
                <a:lnTo>
                  <a:pt x="0" y="1309086"/>
                </a:lnTo>
                <a:lnTo>
                  <a:pt x="501404" y="1075277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7"/>
          <p:cNvSpPr/>
          <p:nvPr/>
        </p:nvSpPr>
        <p:spPr>
          <a:xfrm>
            <a:off x="516912" y="6192643"/>
            <a:ext cx="2073910" cy="674737"/>
          </a:xfrm>
          <a:custGeom>
            <a:avLst/>
            <a:gdLst/>
            <a:ahLst/>
            <a:cxnLst/>
            <a:rect l="l" t="t" r="r" b="b"/>
            <a:pathLst>
              <a:path w="2073910" h="662304">
                <a:moveTo>
                  <a:pt x="128686" y="0"/>
                </a:moveTo>
                <a:lnTo>
                  <a:pt x="0" y="662029"/>
                </a:lnTo>
                <a:lnTo>
                  <a:pt x="1626344" y="662029"/>
                </a:lnTo>
                <a:lnTo>
                  <a:pt x="2073348" y="378002"/>
                </a:lnTo>
                <a:lnTo>
                  <a:pt x="128686" y="0"/>
                </a:lnTo>
                <a:close/>
              </a:path>
            </a:pathLst>
          </a:custGeom>
          <a:solidFill>
            <a:srgbClr val="63B2DD">
              <a:alpha val="3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/>
          <p:cNvSpPr/>
          <p:nvPr/>
        </p:nvSpPr>
        <p:spPr>
          <a:xfrm>
            <a:off x="977" y="5053377"/>
            <a:ext cx="1501775" cy="1819137"/>
          </a:xfrm>
          <a:custGeom>
            <a:avLst/>
            <a:gdLst/>
            <a:ahLst/>
            <a:cxnLst/>
            <a:rect l="l" t="t" r="r" b="b"/>
            <a:pathLst>
              <a:path w="1501775" h="1785620">
                <a:moveTo>
                  <a:pt x="1501289" y="0"/>
                </a:moveTo>
                <a:lnTo>
                  <a:pt x="0" y="346601"/>
                </a:lnTo>
                <a:lnTo>
                  <a:pt x="0" y="1785159"/>
                </a:lnTo>
                <a:lnTo>
                  <a:pt x="309203" y="1785159"/>
                </a:lnTo>
                <a:lnTo>
                  <a:pt x="454949" y="1576768"/>
                </a:lnTo>
                <a:lnTo>
                  <a:pt x="1501289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/>
          <p:cNvSpPr/>
          <p:nvPr/>
        </p:nvSpPr>
        <p:spPr>
          <a:xfrm>
            <a:off x="8615554" y="5729773"/>
            <a:ext cx="1123950" cy="1128227"/>
          </a:xfrm>
          <a:custGeom>
            <a:avLst/>
            <a:gdLst/>
            <a:ahLst/>
            <a:cxnLst/>
            <a:rect l="l" t="t" r="r" b="b"/>
            <a:pathLst>
              <a:path w="1123950" h="1107440">
                <a:moveTo>
                  <a:pt x="0" y="0"/>
                </a:moveTo>
                <a:lnTo>
                  <a:pt x="38655" y="1107024"/>
                </a:lnTo>
                <a:lnTo>
                  <a:pt x="1123840" y="1107024"/>
                </a:lnTo>
                <a:lnTo>
                  <a:pt x="0" y="0"/>
                </a:lnTo>
                <a:close/>
              </a:path>
            </a:pathLst>
          </a:custGeom>
          <a:solidFill>
            <a:srgbClr val="046DA4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9184D3-CDBD-414C-829D-B3290B394C05}"/>
              </a:ext>
            </a:extLst>
          </p:cNvPr>
          <p:cNvSpPr txBox="1"/>
          <p:nvPr/>
        </p:nvSpPr>
        <p:spPr>
          <a:xfrm>
            <a:off x="5638800" y="508815"/>
            <a:ext cx="552519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פגיעה ביכולת הלמידה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B011F4-591F-47F2-BE03-2B050486FFCA}"/>
              </a:ext>
            </a:extLst>
          </p:cNvPr>
          <p:cNvSpPr txBox="1"/>
          <p:nvPr/>
        </p:nvSpPr>
        <p:spPr>
          <a:xfrm>
            <a:off x="1288359" y="1236888"/>
            <a:ext cx="987563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 – מתנגד במידה רבה 3 – לא חד משמעי 5 – מסכים במידה רבה (וניתנה גם אופציה של לא רלוונטי)</a:t>
            </a:r>
          </a:p>
          <a:p>
            <a: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אני מרגיש שיכולת הלמידה שלי במהלך הסמסטר נפגעה כיוון שהשיעורים היו בזום (ולא פרונטליים כבכל סמסטר רגיל)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9A207A4-FAAB-4EE9-9990-ECE180248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9937" y="2217218"/>
            <a:ext cx="5572125" cy="33528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8E1E974-E60B-49C4-9318-FE3076A4F484}"/>
              </a:ext>
            </a:extLst>
          </p:cNvPr>
          <p:cNvSpPr txBox="1"/>
          <p:nvPr/>
        </p:nvSpPr>
        <p:spPr>
          <a:xfrm>
            <a:off x="2123057" y="1877683"/>
            <a:ext cx="189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200" dirty="0"/>
              <a:t>ציון ממוצע (1-5)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35822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0295246" y="6865"/>
            <a:ext cx="1896745" cy="584168"/>
          </a:xfrm>
          <a:custGeom>
            <a:avLst/>
            <a:gdLst/>
            <a:ahLst/>
            <a:cxnLst/>
            <a:rect l="l" t="t" r="r" b="b"/>
            <a:pathLst>
              <a:path w="1896745" h="573405">
                <a:moveTo>
                  <a:pt x="1896177" y="0"/>
                </a:moveTo>
                <a:lnTo>
                  <a:pt x="412293" y="0"/>
                </a:lnTo>
                <a:lnTo>
                  <a:pt x="0" y="342881"/>
                </a:lnTo>
                <a:lnTo>
                  <a:pt x="12153" y="343681"/>
                </a:lnTo>
                <a:lnTo>
                  <a:pt x="1896177" y="572827"/>
                </a:lnTo>
                <a:lnTo>
                  <a:pt x="1896177" y="0"/>
                </a:lnTo>
                <a:close/>
              </a:path>
            </a:pathLst>
          </a:custGeom>
          <a:solidFill>
            <a:srgbClr val="63B2DD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34140" y="45638"/>
            <a:ext cx="657860" cy="1232381"/>
          </a:xfrm>
          <a:custGeom>
            <a:avLst/>
            <a:gdLst/>
            <a:ahLst/>
            <a:cxnLst/>
            <a:rect l="l" t="t" r="r" b="b"/>
            <a:pathLst>
              <a:path w="657859" h="1209675">
                <a:moveTo>
                  <a:pt x="398907" y="0"/>
                </a:moveTo>
                <a:lnTo>
                  <a:pt x="0" y="1209598"/>
                </a:lnTo>
                <a:lnTo>
                  <a:pt x="7937" y="1205331"/>
                </a:lnTo>
                <a:lnTo>
                  <a:pt x="657283" y="901632"/>
                </a:lnTo>
                <a:lnTo>
                  <a:pt x="657283" y="86595"/>
                </a:lnTo>
                <a:lnTo>
                  <a:pt x="398907" y="0"/>
                </a:lnTo>
                <a:close/>
              </a:path>
            </a:pathLst>
          </a:custGeom>
          <a:solidFill>
            <a:srgbClr val="046DA4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480185" cy="383623"/>
          </a:xfrm>
          <a:custGeom>
            <a:avLst/>
            <a:gdLst/>
            <a:ahLst/>
            <a:cxnLst/>
            <a:rect l="l" t="t" r="r" b="b"/>
            <a:pathLst>
              <a:path w="1480185" h="376555">
                <a:moveTo>
                  <a:pt x="1161881" y="0"/>
                </a:moveTo>
                <a:lnTo>
                  <a:pt x="0" y="0"/>
                </a:lnTo>
                <a:lnTo>
                  <a:pt x="0" y="376040"/>
                </a:lnTo>
                <a:lnTo>
                  <a:pt x="1479989" y="257864"/>
                </a:lnTo>
                <a:lnTo>
                  <a:pt x="1161881" y="0"/>
                </a:lnTo>
                <a:close/>
              </a:path>
            </a:pathLst>
          </a:custGeom>
          <a:solidFill>
            <a:srgbClr val="63B2DD">
              <a:alpha val="4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"/>
          <p:cNvSpPr/>
          <p:nvPr/>
        </p:nvSpPr>
        <p:spPr>
          <a:xfrm>
            <a:off x="7960869" y="0"/>
            <a:ext cx="1778635" cy="949677"/>
          </a:xfrm>
          <a:custGeom>
            <a:avLst/>
            <a:gdLst/>
            <a:ahLst/>
            <a:cxnLst/>
            <a:rect l="l" t="t" r="r" b="b"/>
            <a:pathLst>
              <a:path w="1778634" h="932180">
                <a:moveTo>
                  <a:pt x="1457622" y="0"/>
                </a:moveTo>
                <a:lnTo>
                  <a:pt x="0" y="0"/>
                </a:lnTo>
                <a:lnTo>
                  <a:pt x="100914" y="55865"/>
                </a:lnTo>
                <a:lnTo>
                  <a:pt x="1778419" y="931657"/>
                </a:lnTo>
                <a:lnTo>
                  <a:pt x="1457622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9"/>
          <p:cNvSpPr/>
          <p:nvPr/>
        </p:nvSpPr>
        <p:spPr>
          <a:xfrm>
            <a:off x="3839313" y="7321"/>
            <a:ext cx="2692400" cy="503950"/>
          </a:xfrm>
          <a:custGeom>
            <a:avLst/>
            <a:gdLst/>
            <a:ahLst/>
            <a:cxnLst/>
            <a:rect l="l" t="t" r="r" b="b"/>
            <a:pathLst>
              <a:path w="2692400" h="494665">
                <a:moveTo>
                  <a:pt x="2269820" y="0"/>
                </a:moveTo>
                <a:lnTo>
                  <a:pt x="219938" y="0"/>
                </a:lnTo>
                <a:lnTo>
                  <a:pt x="0" y="187844"/>
                </a:lnTo>
                <a:lnTo>
                  <a:pt x="810056" y="294041"/>
                </a:lnTo>
                <a:lnTo>
                  <a:pt x="2691815" y="494092"/>
                </a:lnTo>
                <a:lnTo>
                  <a:pt x="2269820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0"/>
          <p:cNvSpPr/>
          <p:nvPr/>
        </p:nvSpPr>
        <p:spPr>
          <a:xfrm>
            <a:off x="4983583" y="6081214"/>
            <a:ext cx="1548130" cy="778891"/>
          </a:xfrm>
          <a:custGeom>
            <a:avLst/>
            <a:gdLst/>
            <a:ahLst/>
            <a:cxnLst/>
            <a:rect l="l" t="t" r="r" b="b"/>
            <a:pathLst>
              <a:path w="1548129" h="764540">
                <a:moveTo>
                  <a:pt x="918819" y="0"/>
                </a:moveTo>
                <a:lnTo>
                  <a:pt x="0" y="764129"/>
                </a:lnTo>
                <a:lnTo>
                  <a:pt x="1548076" y="764129"/>
                </a:lnTo>
                <a:lnTo>
                  <a:pt x="918819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"/>
          <p:cNvSpPr/>
          <p:nvPr/>
        </p:nvSpPr>
        <p:spPr>
          <a:xfrm>
            <a:off x="0" y="1603019"/>
            <a:ext cx="918210" cy="1443924"/>
          </a:xfrm>
          <a:custGeom>
            <a:avLst/>
            <a:gdLst/>
            <a:ahLst/>
            <a:cxnLst/>
            <a:rect l="l" t="t" r="r" b="b"/>
            <a:pathLst>
              <a:path w="918210" h="1417320">
                <a:moveTo>
                  <a:pt x="917727" y="0"/>
                </a:moveTo>
                <a:lnTo>
                  <a:pt x="0" y="219836"/>
                </a:lnTo>
                <a:lnTo>
                  <a:pt x="0" y="1416716"/>
                </a:lnTo>
                <a:lnTo>
                  <a:pt x="917727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2"/>
          <p:cNvSpPr/>
          <p:nvPr/>
        </p:nvSpPr>
        <p:spPr>
          <a:xfrm>
            <a:off x="6371760" y="6202024"/>
            <a:ext cx="1485900" cy="655976"/>
          </a:xfrm>
          <a:custGeom>
            <a:avLst/>
            <a:gdLst/>
            <a:ahLst/>
            <a:cxnLst/>
            <a:rect l="l" t="t" r="r" b="b"/>
            <a:pathLst>
              <a:path w="1485900" h="643890">
                <a:moveTo>
                  <a:pt x="212157" y="0"/>
                </a:moveTo>
                <a:lnTo>
                  <a:pt x="0" y="643321"/>
                </a:lnTo>
                <a:lnTo>
                  <a:pt x="1022837" y="643321"/>
                </a:lnTo>
                <a:lnTo>
                  <a:pt x="1485713" y="426834"/>
                </a:lnTo>
                <a:lnTo>
                  <a:pt x="212157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/>
          <p:cNvSpPr/>
          <p:nvPr/>
        </p:nvSpPr>
        <p:spPr>
          <a:xfrm>
            <a:off x="0" y="508815"/>
            <a:ext cx="501650" cy="1881241"/>
          </a:xfrm>
          <a:custGeom>
            <a:avLst/>
            <a:gdLst/>
            <a:ahLst/>
            <a:cxnLst/>
            <a:rect l="l" t="t" r="r" b="b"/>
            <a:pathLst>
              <a:path w="501650" h="1846579">
                <a:moveTo>
                  <a:pt x="501406" y="0"/>
                </a:moveTo>
                <a:lnTo>
                  <a:pt x="0" y="509721"/>
                </a:lnTo>
                <a:lnTo>
                  <a:pt x="0" y="1386724"/>
                </a:lnTo>
                <a:lnTo>
                  <a:pt x="471789" y="1846351"/>
                </a:lnTo>
                <a:lnTo>
                  <a:pt x="471434" y="1837347"/>
                </a:lnTo>
                <a:lnTo>
                  <a:pt x="501406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/>
          <p:cNvSpPr/>
          <p:nvPr/>
        </p:nvSpPr>
        <p:spPr>
          <a:xfrm>
            <a:off x="10899529" y="4907171"/>
            <a:ext cx="1323975" cy="1920702"/>
          </a:xfrm>
          <a:custGeom>
            <a:avLst/>
            <a:gdLst/>
            <a:ahLst/>
            <a:cxnLst/>
            <a:rect l="l" t="t" r="r" b="b"/>
            <a:pathLst>
              <a:path w="1323975" h="1885315">
                <a:moveTo>
                  <a:pt x="0" y="0"/>
                </a:moveTo>
                <a:lnTo>
                  <a:pt x="337845" y="834872"/>
                </a:lnTo>
                <a:lnTo>
                  <a:pt x="792974" y="1885020"/>
                </a:lnTo>
                <a:lnTo>
                  <a:pt x="1323823" y="1885020"/>
                </a:lnTo>
                <a:lnTo>
                  <a:pt x="1323823" y="481834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5"/>
          <p:cNvSpPr/>
          <p:nvPr/>
        </p:nvSpPr>
        <p:spPr>
          <a:xfrm>
            <a:off x="11027140" y="4935223"/>
            <a:ext cx="1172210" cy="1962752"/>
          </a:xfrm>
          <a:custGeom>
            <a:avLst/>
            <a:gdLst/>
            <a:ahLst/>
            <a:cxnLst/>
            <a:rect l="l" t="t" r="r" b="b"/>
            <a:pathLst>
              <a:path w="1172209" h="1926590">
                <a:moveTo>
                  <a:pt x="784993" y="0"/>
                </a:moveTo>
                <a:lnTo>
                  <a:pt x="433533" y="829233"/>
                </a:lnTo>
                <a:lnTo>
                  <a:pt x="0" y="1926005"/>
                </a:lnTo>
                <a:lnTo>
                  <a:pt x="1171592" y="1926005"/>
                </a:lnTo>
                <a:lnTo>
                  <a:pt x="1171592" y="829072"/>
                </a:lnTo>
                <a:lnTo>
                  <a:pt x="784993" y="0"/>
                </a:lnTo>
                <a:close/>
              </a:path>
            </a:pathLst>
          </a:custGeom>
          <a:solidFill>
            <a:srgbClr val="046DA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6"/>
          <p:cNvSpPr/>
          <p:nvPr/>
        </p:nvSpPr>
        <p:spPr>
          <a:xfrm>
            <a:off x="0" y="4236071"/>
            <a:ext cx="501650" cy="1333947"/>
          </a:xfrm>
          <a:custGeom>
            <a:avLst/>
            <a:gdLst/>
            <a:ahLst/>
            <a:cxnLst/>
            <a:rect l="l" t="t" r="r" b="b"/>
            <a:pathLst>
              <a:path w="501650" h="1309370">
                <a:moveTo>
                  <a:pt x="0" y="0"/>
                </a:moveTo>
                <a:lnTo>
                  <a:pt x="0" y="1309086"/>
                </a:lnTo>
                <a:lnTo>
                  <a:pt x="501404" y="1075277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7"/>
          <p:cNvSpPr/>
          <p:nvPr/>
        </p:nvSpPr>
        <p:spPr>
          <a:xfrm>
            <a:off x="516912" y="6192643"/>
            <a:ext cx="2073910" cy="674737"/>
          </a:xfrm>
          <a:custGeom>
            <a:avLst/>
            <a:gdLst/>
            <a:ahLst/>
            <a:cxnLst/>
            <a:rect l="l" t="t" r="r" b="b"/>
            <a:pathLst>
              <a:path w="2073910" h="662304">
                <a:moveTo>
                  <a:pt x="128686" y="0"/>
                </a:moveTo>
                <a:lnTo>
                  <a:pt x="0" y="662029"/>
                </a:lnTo>
                <a:lnTo>
                  <a:pt x="1626344" y="662029"/>
                </a:lnTo>
                <a:lnTo>
                  <a:pt x="2073348" y="378002"/>
                </a:lnTo>
                <a:lnTo>
                  <a:pt x="128686" y="0"/>
                </a:lnTo>
                <a:close/>
              </a:path>
            </a:pathLst>
          </a:custGeom>
          <a:solidFill>
            <a:srgbClr val="63B2DD">
              <a:alpha val="3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/>
          <p:cNvSpPr/>
          <p:nvPr/>
        </p:nvSpPr>
        <p:spPr>
          <a:xfrm>
            <a:off x="977" y="5053377"/>
            <a:ext cx="1501775" cy="1819137"/>
          </a:xfrm>
          <a:custGeom>
            <a:avLst/>
            <a:gdLst/>
            <a:ahLst/>
            <a:cxnLst/>
            <a:rect l="l" t="t" r="r" b="b"/>
            <a:pathLst>
              <a:path w="1501775" h="1785620">
                <a:moveTo>
                  <a:pt x="1501289" y="0"/>
                </a:moveTo>
                <a:lnTo>
                  <a:pt x="0" y="346601"/>
                </a:lnTo>
                <a:lnTo>
                  <a:pt x="0" y="1785159"/>
                </a:lnTo>
                <a:lnTo>
                  <a:pt x="309203" y="1785159"/>
                </a:lnTo>
                <a:lnTo>
                  <a:pt x="454949" y="1576768"/>
                </a:lnTo>
                <a:lnTo>
                  <a:pt x="1501289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/>
          <p:cNvSpPr/>
          <p:nvPr/>
        </p:nvSpPr>
        <p:spPr>
          <a:xfrm>
            <a:off x="8615554" y="5729773"/>
            <a:ext cx="1123950" cy="1128227"/>
          </a:xfrm>
          <a:custGeom>
            <a:avLst/>
            <a:gdLst/>
            <a:ahLst/>
            <a:cxnLst/>
            <a:rect l="l" t="t" r="r" b="b"/>
            <a:pathLst>
              <a:path w="1123950" h="1107440">
                <a:moveTo>
                  <a:pt x="0" y="0"/>
                </a:moveTo>
                <a:lnTo>
                  <a:pt x="38655" y="1107024"/>
                </a:lnTo>
                <a:lnTo>
                  <a:pt x="1123840" y="1107024"/>
                </a:lnTo>
                <a:lnTo>
                  <a:pt x="0" y="0"/>
                </a:lnTo>
                <a:close/>
              </a:path>
            </a:pathLst>
          </a:custGeom>
          <a:solidFill>
            <a:srgbClr val="046DA4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9184D3-CDBD-414C-829D-B3290B394C05}"/>
              </a:ext>
            </a:extLst>
          </p:cNvPr>
          <p:cNvSpPr txBox="1"/>
          <p:nvPr/>
        </p:nvSpPr>
        <p:spPr>
          <a:xfrm>
            <a:off x="5638800" y="508815"/>
            <a:ext cx="552519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תדירות שעות קבלה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B011F4-591F-47F2-BE03-2B050486FFCA}"/>
              </a:ext>
            </a:extLst>
          </p:cNvPr>
          <p:cNvSpPr txBox="1"/>
          <p:nvPr/>
        </p:nvSpPr>
        <p:spPr>
          <a:xfrm>
            <a:off x="1288359" y="1236888"/>
            <a:ext cx="987563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 – מתנגד במידה רבה 3 – לא חד משמעי 5 – מסכים במידה רבה (וניתנה גם אופציה של לא רלוונטי)</a:t>
            </a:r>
          </a:p>
          <a:p>
            <a: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שעות הקבלה התנהלו בתדירות זהה או גבוהה יותר הסמסטר מבכל סמסטר רגיל (דרך הזום)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956CB28-C80E-4D6F-8490-FEB36E32FC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9937" y="2142501"/>
            <a:ext cx="5572125" cy="333375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2B25AB2-3A49-436F-A175-31520BA4F9A9}"/>
              </a:ext>
            </a:extLst>
          </p:cNvPr>
          <p:cNvSpPr txBox="1"/>
          <p:nvPr/>
        </p:nvSpPr>
        <p:spPr>
          <a:xfrm>
            <a:off x="2123057" y="1877683"/>
            <a:ext cx="189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200" dirty="0"/>
              <a:t>ציון ממוצע (1-5)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52504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0295246" y="6865"/>
            <a:ext cx="1896745" cy="584168"/>
          </a:xfrm>
          <a:custGeom>
            <a:avLst/>
            <a:gdLst/>
            <a:ahLst/>
            <a:cxnLst/>
            <a:rect l="l" t="t" r="r" b="b"/>
            <a:pathLst>
              <a:path w="1896745" h="573405">
                <a:moveTo>
                  <a:pt x="1896177" y="0"/>
                </a:moveTo>
                <a:lnTo>
                  <a:pt x="412293" y="0"/>
                </a:lnTo>
                <a:lnTo>
                  <a:pt x="0" y="342881"/>
                </a:lnTo>
                <a:lnTo>
                  <a:pt x="12153" y="343681"/>
                </a:lnTo>
                <a:lnTo>
                  <a:pt x="1896177" y="572827"/>
                </a:lnTo>
                <a:lnTo>
                  <a:pt x="1896177" y="0"/>
                </a:lnTo>
                <a:close/>
              </a:path>
            </a:pathLst>
          </a:custGeom>
          <a:solidFill>
            <a:srgbClr val="63B2DD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34140" y="45638"/>
            <a:ext cx="657860" cy="1232381"/>
          </a:xfrm>
          <a:custGeom>
            <a:avLst/>
            <a:gdLst/>
            <a:ahLst/>
            <a:cxnLst/>
            <a:rect l="l" t="t" r="r" b="b"/>
            <a:pathLst>
              <a:path w="657859" h="1209675">
                <a:moveTo>
                  <a:pt x="398907" y="0"/>
                </a:moveTo>
                <a:lnTo>
                  <a:pt x="0" y="1209598"/>
                </a:lnTo>
                <a:lnTo>
                  <a:pt x="7937" y="1205331"/>
                </a:lnTo>
                <a:lnTo>
                  <a:pt x="657283" y="901632"/>
                </a:lnTo>
                <a:lnTo>
                  <a:pt x="657283" y="86595"/>
                </a:lnTo>
                <a:lnTo>
                  <a:pt x="398907" y="0"/>
                </a:lnTo>
                <a:close/>
              </a:path>
            </a:pathLst>
          </a:custGeom>
          <a:solidFill>
            <a:srgbClr val="046DA4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480185" cy="383623"/>
          </a:xfrm>
          <a:custGeom>
            <a:avLst/>
            <a:gdLst/>
            <a:ahLst/>
            <a:cxnLst/>
            <a:rect l="l" t="t" r="r" b="b"/>
            <a:pathLst>
              <a:path w="1480185" h="376555">
                <a:moveTo>
                  <a:pt x="1161881" y="0"/>
                </a:moveTo>
                <a:lnTo>
                  <a:pt x="0" y="0"/>
                </a:lnTo>
                <a:lnTo>
                  <a:pt x="0" y="376040"/>
                </a:lnTo>
                <a:lnTo>
                  <a:pt x="1479989" y="257864"/>
                </a:lnTo>
                <a:lnTo>
                  <a:pt x="1161881" y="0"/>
                </a:lnTo>
                <a:close/>
              </a:path>
            </a:pathLst>
          </a:custGeom>
          <a:solidFill>
            <a:srgbClr val="63B2DD">
              <a:alpha val="4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"/>
          <p:cNvSpPr/>
          <p:nvPr/>
        </p:nvSpPr>
        <p:spPr>
          <a:xfrm>
            <a:off x="7960869" y="0"/>
            <a:ext cx="1778635" cy="949677"/>
          </a:xfrm>
          <a:custGeom>
            <a:avLst/>
            <a:gdLst/>
            <a:ahLst/>
            <a:cxnLst/>
            <a:rect l="l" t="t" r="r" b="b"/>
            <a:pathLst>
              <a:path w="1778634" h="932180">
                <a:moveTo>
                  <a:pt x="1457622" y="0"/>
                </a:moveTo>
                <a:lnTo>
                  <a:pt x="0" y="0"/>
                </a:lnTo>
                <a:lnTo>
                  <a:pt x="100914" y="55865"/>
                </a:lnTo>
                <a:lnTo>
                  <a:pt x="1778419" y="931657"/>
                </a:lnTo>
                <a:lnTo>
                  <a:pt x="1457622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9"/>
          <p:cNvSpPr/>
          <p:nvPr/>
        </p:nvSpPr>
        <p:spPr>
          <a:xfrm>
            <a:off x="3839313" y="7321"/>
            <a:ext cx="2692400" cy="503950"/>
          </a:xfrm>
          <a:custGeom>
            <a:avLst/>
            <a:gdLst/>
            <a:ahLst/>
            <a:cxnLst/>
            <a:rect l="l" t="t" r="r" b="b"/>
            <a:pathLst>
              <a:path w="2692400" h="494665">
                <a:moveTo>
                  <a:pt x="2269820" y="0"/>
                </a:moveTo>
                <a:lnTo>
                  <a:pt x="219938" y="0"/>
                </a:lnTo>
                <a:lnTo>
                  <a:pt x="0" y="187844"/>
                </a:lnTo>
                <a:lnTo>
                  <a:pt x="810056" y="294041"/>
                </a:lnTo>
                <a:lnTo>
                  <a:pt x="2691815" y="494092"/>
                </a:lnTo>
                <a:lnTo>
                  <a:pt x="2269820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0"/>
          <p:cNvSpPr/>
          <p:nvPr/>
        </p:nvSpPr>
        <p:spPr>
          <a:xfrm>
            <a:off x="4983583" y="6081214"/>
            <a:ext cx="1548130" cy="778891"/>
          </a:xfrm>
          <a:custGeom>
            <a:avLst/>
            <a:gdLst/>
            <a:ahLst/>
            <a:cxnLst/>
            <a:rect l="l" t="t" r="r" b="b"/>
            <a:pathLst>
              <a:path w="1548129" h="764540">
                <a:moveTo>
                  <a:pt x="918819" y="0"/>
                </a:moveTo>
                <a:lnTo>
                  <a:pt x="0" y="764129"/>
                </a:lnTo>
                <a:lnTo>
                  <a:pt x="1548076" y="764129"/>
                </a:lnTo>
                <a:lnTo>
                  <a:pt x="918819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"/>
          <p:cNvSpPr/>
          <p:nvPr/>
        </p:nvSpPr>
        <p:spPr>
          <a:xfrm>
            <a:off x="0" y="1603019"/>
            <a:ext cx="918210" cy="1443924"/>
          </a:xfrm>
          <a:custGeom>
            <a:avLst/>
            <a:gdLst/>
            <a:ahLst/>
            <a:cxnLst/>
            <a:rect l="l" t="t" r="r" b="b"/>
            <a:pathLst>
              <a:path w="918210" h="1417320">
                <a:moveTo>
                  <a:pt x="917727" y="0"/>
                </a:moveTo>
                <a:lnTo>
                  <a:pt x="0" y="219836"/>
                </a:lnTo>
                <a:lnTo>
                  <a:pt x="0" y="1416716"/>
                </a:lnTo>
                <a:lnTo>
                  <a:pt x="917727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2"/>
          <p:cNvSpPr/>
          <p:nvPr/>
        </p:nvSpPr>
        <p:spPr>
          <a:xfrm>
            <a:off x="6371760" y="6202024"/>
            <a:ext cx="1485900" cy="655976"/>
          </a:xfrm>
          <a:custGeom>
            <a:avLst/>
            <a:gdLst/>
            <a:ahLst/>
            <a:cxnLst/>
            <a:rect l="l" t="t" r="r" b="b"/>
            <a:pathLst>
              <a:path w="1485900" h="643890">
                <a:moveTo>
                  <a:pt x="212157" y="0"/>
                </a:moveTo>
                <a:lnTo>
                  <a:pt x="0" y="643321"/>
                </a:lnTo>
                <a:lnTo>
                  <a:pt x="1022837" y="643321"/>
                </a:lnTo>
                <a:lnTo>
                  <a:pt x="1485713" y="426834"/>
                </a:lnTo>
                <a:lnTo>
                  <a:pt x="212157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/>
          <p:cNvSpPr/>
          <p:nvPr/>
        </p:nvSpPr>
        <p:spPr>
          <a:xfrm>
            <a:off x="0" y="508815"/>
            <a:ext cx="501650" cy="1881241"/>
          </a:xfrm>
          <a:custGeom>
            <a:avLst/>
            <a:gdLst/>
            <a:ahLst/>
            <a:cxnLst/>
            <a:rect l="l" t="t" r="r" b="b"/>
            <a:pathLst>
              <a:path w="501650" h="1846579">
                <a:moveTo>
                  <a:pt x="501406" y="0"/>
                </a:moveTo>
                <a:lnTo>
                  <a:pt x="0" y="509721"/>
                </a:lnTo>
                <a:lnTo>
                  <a:pt x="0" y="1386724"/>
                </a:lnTo>
                <a:lnTo>
                  <a:pt x="471789" y="1846351"/>
                </a:lnTo>
                <a:lnTo>
                  <a:pt x="471434" y="1837347"/>
                </a:lnTo>
                <a:lnTo>
                  <a:pt x="501406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/>
          <p:cNvSpPr/>
          <p:nvPr/>
        </p:nvSpPr>
        <p:spPr>
          <a:xfrm>
            <a:off x="10899529" y="4907171"/>
            <a:ext cx="1323975" cy="1920702"/>
          </a:xfrm>
          <a:custGeom>
            <a:avLst/>
            <a:gdLst/>
            <a:ahLst/>
            <a:cxnLst/>
            <a:rect l="l" t="t" r="r" b="b"/>
            <a:pathLst>
              <a:path w="1323975" h="1885315">
                <a:moveTo>
                  <a:pt x="0" y="0"/>
                </a:moveTo>
                <a:lnTo>
                  <a:pt x="337845" y="834872"/>
                </a:lnTo>
                <a:lnTo>
                  <a:pt x="792974" y="1885020"/>
                </a:lnTo>
                <a:lnTo>
                  <a:pt x="1323823" y="1885020"/>
                </a:lnTo>
                <a:lnTo>
                  <a:pt x="1323823" y="481834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5"/>
          <p:cNvSpPr/>
          <p:nvPr/>
        </p:nvSpPr>
        <p:spPr>
          <a:xfrm>
            <a:off x="11027140" y="4935223"/>
            <a:ext cx="1172210" cy="1962752"/>
          </a:xfrm>
          <a:custGeom>
            <a:avLst/>
            <a:gdLst/>
            <a:ahLst/>
            <a:cxnLst/>
            <a:rect l="l" t="t" r="r" b="b"/>
            <a:pathLst>
              <a:path w="1172209" h="1926590">
                <a:moveTo>
                  <a:pt x="784993" y="0"/>
                </a:moveTo>
                <a:lnTo>
                  <a:pt x="433533" y="829233"/>
                </a:lnTo>
                <a:lnTo>
                  <a:pt x="0" y="1926005"/>
                </a:lnTo>
                <a:lnTo>
                  <a:pt x="1171592" y="1926005"/>
                </a:lnTo>
                <a:lnTo>
                  <a:pt x="1171592" y="829072"/>
                </a:lnTo>
                <a:lnTo>
                  <a:pt x="784993" y="0"/>
                </a:lnTo>
                <a:close/>
              </a:path>
            </a:pathLst>
          </a:custGeom>
          <a:solidFill>
            <a:srgbClr val="046DA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6"/>
          <p:cNvSpPr/>
          <p:nvPr/>
        </p:nvSpPr>
        <p:spPr>
          <a:xfrm>
            <a:off x="0" y="4236071"/>
            <a:ext cx="501650" cy="1333947"/>
          </a:xfrm>
          <a:custGeom>
            <a:avLst/>
            <a:gdLst/>
            <a:ahLst/>
            <a:cxnLst/>
            <a:rect l="l" t="t" r="r" b="b"/>
            <a:pathLst>
              <a:path w="501650" h="1309370">
                <a:moveTo>
                  <a:pt x="0" y="0"/>
                </a:moveTo>
                <a:lnTo>
                  <a:pt x="0" y="1309086"/>
                </a:lnTo>
                <a:lnTo>
                  <a:pt x="501404" y="1075277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7"/>
          <p:cNvSpPr/>
          <p:nvPr/>
        </p:nvSpPr>
        <p:spPr>
          <a:xfrm>
            <a:off x="516912" y="6192643"/>
            <a:ext cx="2073910" cy="674737"/>
          </a:xfrm>
          <a:custGeom>
            <a:avLst/>
            <a:gdLst/>
            <a:ahLst/>
            <a:cxnLst/>
            <a:rect l="l" t="t" r="r" b="b"/>
            <a:pathLst>
              <a:path w="2073910" h="662304">
                <a:moveTo>
                  <a:pt x="128686" y="0"/>
                </a:moveTo>
                <a:lnTo>
                  <a:pt x="0" y="662029"/>
                </a:lnTo>
                <a:lnTo>
                  <a:pt x="1626344" y="662029"/>
                </a:lnTo>
                <a:lnTo>
                  <a:pt x="2073348" y="378002"/>
                </a:lnTo>
                <a:lnTo>
                  <a:pt x="128686" y="0"/>
                </a:lnTo>
                <a:close/>
              </a:path>
            </a:pathLst>
          </a:custGeom>
          <a:solidFill>
            <a:srgbClr val="63B2DD">
              <a:alpha val="3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/>
          <p:cNvSpPr/>
          <p:nvPr/>
        </p:nvSpPr>
        <p:spPr>
          <a:xfrm>
            <a:off x="977" y="5053377"/>
            <a:ext cx="1501775" cy="1819137"/>
          </a:xfrm>
          <a:custGeom>
            <a:avLst/>
            <a:gdLst/>
            <a:ahLst/>
            <a:cxnLst/>
            <a:rect l="l" t="t" r="r" b="b"/>
            <a:pathLst>
              <a:path w="1501775" h="1785620">
                <a:moveTo>
                  <a:pt x="1501289" y="0"/>
                </a:moveTo>
                <a:lnTo>
                  <a:pt x="0" y="346601"/>
                </a:lnTo>
                <a:lnTo>
                  <a:pt x="0" y="1785159"/>
                </a:lnTo>
                <a:lnTo>
                  <a:pt x="309203" y="1785159"/>
                </a:lnTo>
                <a:lnTo>
                  <a:pt x="454949" y="1576768"/>
                </a:lnTo>
                <a:lnTo>
                  <a:pt x="1501289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/>
          <p:cNvSpPr/>
          <p:nvPr/>
        </p:nvSpPr>
        <p:spPr>
          <a:xfrm>
            <a:off x="8615554" y="5729773"/>
            <a:ext cx="1123950" cy="1128227"/>
          </a:xfrm>
          <a:custGeom>
            <a:avLst/>
            <a:gdLst/>
            <a:ahLst/>
            <a:cxnLst/>
            <a:rect l="l" t="t" r="r" b="b"/>
            <a:pathLst>
              <a:path w="1123950" h="1107440">
                <a:moveTo>
                  <a:pt x="0" y="0"/>
                </a:moveTo>
                <a:lnTo>
                  <a:pt x="38655" y="1107024"/>
                </a:lnTo>
                <a:lnTo>
                  <a:pt x="1123840" y="1107024"/>
                </a:lnTo>
                <a:lnTo>
                  <a:pt x="0" y="0"/>
                </a:lnTo>
                <a:close/>
              </a:path>
            </a:pathLst>
          </a:custGeom>
          <a:solidFill>
            <a:srgbClr val="046DA4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9184D3-CDBD-414C-829D-B3290B394C05}"/>
              </a:ext>
            </a:extLst>
          </p:cNvPr>
          <p:cNvSpPr txBox="1"/>
          <p:nvPr/>
        </p:nvSpPr>
        <p:spPr>
          <a:xfrm>
            <a:off x="5638800" y="508815"/>
            <a:ext cx="552519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אפקטיביות שעות קבלה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B011F4-591F-47F2-BE03-2B050486FFCA}"/>
              </a:ext>
            </a:extLst>
          </p:cNvPr>
          <p:cNvSpPr txBox="1"/>
          <p:nvPr/>
        </p:nvSpPr>
        <p:spPr>
          <a:xfrm>
            <a:off x="1288359" y="1236888"/>
            <a:ext cx="987563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 – מתנגד במידה רבה 3 – לא חד משמעי 5 – מסכים במידה רבה (וניתנה גם אופציה של לא רלוונטי)</a:t>
            </a:r>
          </a:p>
          <a:p>
            <a: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שעות הקבלה עזרו לי להבין את החומר במידה זהה או גבוהה יותר מבכל סמסטר אחר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E29392B-9484-41A3-8E8E-D957E0DB8D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25" y="2170430"/>
            <a:ext cx="5619750" cy="334327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CE18133-ED30-4A5A-B640-159E726EB5D5}"/>
              </a:ext>
            </a:extLst>
          </p:cNvPr>
          <p:cNvSpPr txBox="1"/>
          <p:nvPr/>
        </p:nvSpPr>
        <p:spPr>
          <a:xfrm>
            <a:off x="2123057" y="1877683"/>
            <a:ext cx="189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200" dirty="0"/>
              <a:t>ציון ממוצע (1-5)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63232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0295246" y="6865"/>
            <a:ext cx="1896745" cy="584168"/>
          </a:xfrm>
          <a:custGeom>
            <a:avLst/>
            <a:gdLst/>
            <a:ahLst/>
            <a:cxnLst/>
            <a:rect l="l" t="t" r="r" b="b"/>
            <a:pathLst>
              <a:path w="1896745" h="573405">
                <a:moveTo>
                  <a:pt x="1896177" y="0"/>
                </a:moveTo>
                <a:lnTo>
                  <a:pt x="412293" y="0"/>
                </a:lnTo>
                <a:lnTo>
                  <a:pt x="0" y="342881"/>
                </a:lnTo>
                <a:lnTo>
                  <a:pt x="12153" y="343681"/>
                </a:lnTo>
                <a:lnTo>
                  <a:pt x="1896177" y="572827"/>
                </a:lnTo>
                <a:lnTo>
                  <a:pt x="1896177" y="0"/>
                </a:lnTo>
                <a:close/>
              </a:path>
            </a:pathLst>
          </a:custGeom>
          <a:solidFill>
            <a:srgbClr val="63B2DD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34140" y="45638"/>
            <a:ext cx="657860" cy="1232381"/>
          </a:xfrm>
          <a:custGeom>
            <a:avLst/>
            <a:gdLst/>
            <a:ahLst/>
            <a:cxnLst/>
            <a:rect l="l" t="t" r="r" b="b"/>
            <a:pathLst>
              <a:path w="657859" h="1209675">
                <a:moveTo>
                  <a:pt x="398907" y="0"/>
                </a:moveTo>
                <a:lnTo>
                  <a:pt x="0" y="1209598"/>
                </a:lnTo>
                <a:lnTo>
                  <a:pt x="7937" y="1205331"/>
                </a:lnTo>
                <a:lnTo>
                  <a:pt x="657283" y="901632"/>
                </a:lnTo>
                <a:lnTo>
                  <a:pt x="657283" y="86595"/>
                </a:lnTo>
                <a:lnTo>
                  <a:pt x="398907" y="0"/>
                </a:lnTo>
                <a:close/>
              </a:path>
            </a:pathLst>
          </a:custGeom>
          <a:solidFill>
            <a:srgbClr val="046DA4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480185" cy="383623"/>
          </a:xfrm>
          <a:custGeom>
            <a:avLst/>
            <a:gdLst/>
            <a:ahLst/>
            <a:cxnLst/>
            <a:rect l="l" t="t" r="r" b="b"/>
            <a:pathLst>
              <a:path w="1480185" h="376555">
                <a:moveTo>
                  <a:pt x="1161881" y="0"/>
                </a:moveTo>
                <a:lnTo>
                  <a:pt x="0" y="0"/>
                </a:lnTo>
                <a:lnTo>
                  <a:pt x="0" y="376040"/>
                </a:lnTo>
                <a:lnTo>
                  <a:pt x="1479989" y="257864"/>
                </a:lnTo>
                <a:lnTo>
                  <a:pt x="1161881" y="0"/>
                </a:lnTo>
                <a:close/>
              </a:path>
            </a:pathLst>
          </a:custGeom>
          <a:solidFill>
            <a:srgbClr val="63B2DD">
              <a:alpha val="4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"/>
          <p:cNvSpPr/>
          <p:nvPr/>
        </p:nvSpPr>
        <p:spPr>
          <a:xfrm>
            <a:off x="7960869" y="0"/>
            <a:ext cx="1778635" cy="949677"/>
          </a:xfrm>
          <a:custGeom>
            <a:avLst/>
            <a:gdLst/>
            <a:ahLst/>
            <a:cxnLst/>
            <a:rect l="l" t="t" r="r" b="b"/>
            <a:pathLst>
              <a:path w="1778634" h="932180">
                <a:moveTo>
                  <a:pt x="1457622" y="0"/>
                </a:moveTo>
                <a:lnTo>
                  <a:pt x="0" y="0"/>
                </a:lnTo>
                <a:lnTo>
                  <a:pt x="100914" y="55865"/>
                </a:lnTo>
                <a:lnTo>
                  <a:pt x="1778419" y="931657"/>
                </a:lnTo>
                <a:lnTo>
                  <a:pt x="1457622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9"/>
          <p:cNvSpPr/>
          <p:nvPr/>
        </p:nvSpPr>
        <p:spPr>
          <a:xfrm>
            <a:off x="3839313" y="7321"/>
            <a:ext cx="2692400" cy="503950"/>
          </a:xfrm>
          <a:custGeom>
            <a:avLst/>
            <a:gdLst/>
            <a:ahLst/>
            <a:cxnLst/>
            <a:rect l="l" t="t" r="r" b="b"/>
            <a:pathLst>
              <a:path w="2692400" h="494665">
                <a:moveTo>
                  <a:pt x="2269820" y="0"/>
                </a:moveTo>
                <a:lnTo>
                  <a:pt x="219938" y="0"/>
                </a:lnTo>
                <a:lnTo>
                  <a:pt x="0" y="187844"/>
                </a:lnTo>
                <a:lnTo>
                  <a:pt x="810056" y="294041"/>
                </a:lnTo>
                <a:lnTo>
                  <a:pt x="2691815" y="494092"/>
                </a:lnTo>
                <a:lnTo>
                  <a:pt x="2269820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0"/>
          <p:cNvSpPr/>
          <p:nvPr/>
        </p:nvSpPr>
        <p:spPr>
          <a:xfrm>
            <a:off x="4983583" y="6081214"/>
            <a:ext cx="1548130" cy="778891"/>
          </a:xfrm>
          <a:custGeom>
            <a:avLst/>
            <a:gdLst/>
            <a:ahLst/>
            <a:cxnLst/>
            <a:rect l="l" t="t" r="r" b="b"/>
            <a:pathLst>
              <a:path w="1548129" h="764540">
                <a:moveTo>
                  <a:pt x="918819" y="0"/>
                </a:moveTo>
                <a:lnTo>
                  <a:pt x="0" y="764129"/>
                </a:lnTo>
                <a:lnTo>
                  <a:pt x="1548076" y="764129"/>
                </a:lnTo>
                <a:lnTo>
                  <a:pt x="918819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"/>
          <p:cNvSpPr/>
          <p:nvPr/>
        </p:nvSpPr>
        <p:spPr>
          <a:xfrm>
            <a:off x="0" y="1603019"/>
            <a:ext cx="918210" cy="1443924"/>
          </a:xfrm>
          <a:custGeom>
            <a:avLst/>
            <a:gdLst/>
            <a:ahLst/>
            <a:cxnLst/>
            <a:rect l="l" t="t" r="r" b="b"/>
            <a:pathLst>
              <a:path w="918210" h="1417320">
                <a:moveTo>
                  <a:pt x="917727" y="0"/>
                </a:moveTo>
                <a:lnTo>
                  <a:pt x="0" y="219836"/>
                </a:lnTo>
                <a:lnTo>
                  <a:pt x="0" y="1416716"/>
                </a:lnTo>
                <a:lnTo>
                  <a:pt x="917727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2"/>
          <p:cNvSpPr/>
          <p:nvPr/>
        </p:nvSpPr>
        <p:spPr>
          <a:xfrm>
            <a:off x="6371760" y="6202024"/>
            <a:ext cx="1485900" cy="655976"/>
          </a:xfrm>
          <a:custGeom>
            <a:avLst/>
            <a:gdLst/>
            <a:ahLst/>
            <a:cxnLst/>
            <a:rect l="l" t="t" r="r" b="b"/>
            <a:pathLst>
              <a:path w="1485900" h="643890">
                <a:moveTo>
                  <a:pt x="212157" y="0"/>
                </a:moveTo>
                <a:lnTo>
                  <a:pt x="0" y="643321"/>
                </a:lnTo>
                <a:lnTo>
                  <a:pt x="1022837" y="643321"/>
                </a:lnTo>
                <a:lnTo>
                  <a:pt x="1485713" y="426834"/>
                </a:lnTo>
                <a:lnTo>
                  <a:pt x="212157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/>
          <p:cNvSpPr/>
          <p:nvPr/>
        </p:nvSpPr>
        <p:spPr>
          <a:xfrm>
            <a:off x="0" y="508815"/>
            <a:ext cx="501650" cy="1881241"/>
          </a:xfrm>
          <a:custGeom>
            <a:avLst/>
            <a:gdLst/>
            <a:ahLst/>
            <a:cxnLst/>
            <a:rect l="l" t="t" r="r" b="b"/>
            <a:pathLst>
              <a:path w="501650" h="1846579">
                <a:moveTo>
                  <a:pt x="501406" y="0"/>
                </a:moveTo>
                <a:lnTo>
                  <a:pt x="0" y="509721"/>
                </a:lnTo>
                <a:lnTo>
                  <a:pt x="0" y="1386724"/>
                </a:lnTo>
                <a:lnTo>
                  <a:pt x="471789" y="1846351"/>
                </a:lnTo>
                <a:lnTo>
                  <a:pt x="471434" y="1837347"/>
                </a:lnTo>
                <a:lnTo>
                  <a:pt x="501406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/>
          <p:cNvSpPr/>
          <p:nvPr/>
        </p:nvSpPr>
        <p:spPr>
          <a:xfrm>
            <a:off x="10899529" y="4907171"/>
            <a:ext cx="1323975" cy="1920702"/>
          </a:xfrm>
          <a:custGeom>
            <a:avLst/>
            <a:gdLst/>
            <a:ahLst/>
            <a:cxnLst/>
            <a:rect l="l" t="t" r="r" b="b"/>
            <a:pathLst>
              <a:path w="1323975" h="1885315">
                <a:moveTo>
                  <a:pt x="0" y="0"/>
                </a:moveTo>
                <a:lnTo>
                  <a:pt x="337845" y="834872"/>
                </a:lnTo>
                <a:lnTo>
                  <a:pt x="792974" y="1885020"/>
                </a:lnTo>
                <a:lnTo>
                  <a:pt x="1323823" y="1885020"/>
                </a:lnTo>
                <a:lnTo>
                  <a:pt x="1323823" y="481834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5"/>
          <p:cNvSpPr/>
          <p:nvPr/>
        </p:nvSpPr>
        <p:spPr>
          <a:xfrm>
            <a:off x="11027140" y="4935223"/>
            <a:ext cx="1172210" cy="1962752"/>
          </a:xfrm>
          <a:custGeom>
            <a:avLst/>
            <a:gdLst/>
            <a:ahLst/>
            <a:cxnLst/>
            <a:rect l="l" t="t" r="r" b="b"/>
            <a:pathLst>
              <a:path w="1172209" h="1926590">
                <a:moveTo>
                  <a:pt x="784993" y="0"/>
                </a:moveTo>
                <a:lnTo>
                  <a:pt x="433533" y="829233"/>
                </a:lnTo>
                <a:lnTo>
                  <a:pt x="0" y="1926005"/>
                </a:lnTo>
                <a:lnTo>
                  <a:pt x="1171592" y="1926005"/>
                </a:lnTo>
                <a:lnTo>
                  <a:pt x="1171592" y="829072"/>
                </a:lnTo>
                <a:lnTo>
                  <a:pt x="784993" y="0"/>
                </a:lnTo>
                <a:close/>
              </a:path>
            </a:pathLst>
          </a:custGeom>
          <a:solidFill>
            <a:srgbClr val="046DA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6"/>
          <p:cNvSpPr/>
          <p:nvPr/>
        </p:nvSpPr>
        <p:spPr>
          <a:xfrm>
            <a:off x="0" y="4236071"/>
            <a:ext cx="501650" cy="1333947"/>
          </a:xfrm>
          <a:custGeom>
            <a:avLst/>
            <a:gdLst/>
            <a:ahLst/>
            <a:cxnLst/>
            <a:rect l="l" t="t" r="r" b="b"/>
            <a:pathLst>
              <a:path w="501650" h="1309370">
                <a:moveTo>
                  <a:pt x="0" y="0"/>
                </a:moveTo>
                <a:lnTo>
                  <a:pt x="0" y="1309086"/>
                </a:lnTo>
                <a:lnTo>
                  <a:pt x="501404" y="1075277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7"/>
          <p:cNvSpPr/>
          <p:nvPr/>
        </p:nvSpPr>
        <p:spPr>
          <a:xfrm>
            <a:off x="516912" y="6192643"/>
            <a:ext cx="2073910" cy="674737"/>
          </a:xfrm>
          <a:custGeom>
            <a:avLst/>
            <a:gdLst/>
            <a:ahLst/>
            <a:cxnLst/>
            <a:rect l="l" t="t" r="r" b="b"/>
            <a:pathLst>
              <a:path w="2073910" h="662304">
                <a:moveTo>
                  <a:pt x="128686" y="0"/>
                </a:moveTo>
                <a:lnTo>
                  <a:pt x="0" y="662029"/>
                </a:lnTo>
                <a:lnTo>
                  <a:pt x="1626344" y="662029"/>
                </a:lnTo>
                <a:lnTo>
                  <a:pt x="2073348" y="378002"/>
                </a:lnTo>
                <a:lnTo>
                  <a:pt x="128686" y="0"/>
                </a:lnTo>
                <a:close/>
              </a:path>
            </a:pathLst>
          </a:custGeom>
          <a:solidFill>
            <a:srgbClr val="63B2DD">
              <a:alpha val="3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/>
          <p:cNvSpPr/>
          <p:nvPr/>
        </p:nvSpPr>
        <p:spPr>
          <a:xfrm>
            <a:off x="977" y="5053377"/>
            <a:ext cx="1501775" cy="1819137"/>
          </a:xfrm>
          <a:custGeom>
            <a:avLst/>
            <a:gdLst/>
            <a:ahLst/>
            <a:cxnLst/>
            <a:rect l="l" t="t" r="r" b="b"/>
            <a:pathLst>
              <a:path w="1501775" h="1785620">
                <a:moveTo>
                  <a:pt x="1501289" y="0"/>
                </a:moveTo>
                <a:lnTo>
                  <a:pt x="0" y="346601"/>
                </a:lnTo>
                <a:lnTo>
                  <a:pt x="0" y="1785159"/>
                </a:lnTo>
                <a:lnTo>
                  <a:pt x="309203" y="1785159"/>
                </a:lnTo>
                <a:lnTo>
                  <a:pt x="454949" y="1576768"/>
                </a:lnTo>
                <a:lnTo>
                  <a:pt x="1501289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/>
          <p:cNvSpPr/>
          <p:nvPr/>
        </p:nvSpPr>
        <p:spPr>
          <a:xfrm>
            <a:off x="8615554" y="5729773"/>
            <a:ext cx="1123950" cy="1128227"/>
          </a:xfrm>
          <a:custGeom>
            <a:avLst/>
            <a:gdLst/>
            <a:ahLst/>
            <a:cxnLst/>
            <a:rect l="l" t="t" r="r" b="b"/>
            <a:pathLst>
              <a:path w="1123950" h="1107440">
                <a:moveTo>
                  <a:pt x="0" y="0"/>
                </a:moveTo>
                <a:lnTo>
                  <a:pt x="38655" y="1107024"/>
                </a:lnTo>
                <a:lnTo>
                  <a:pt x="1123840" y="1107024"/>
                </a:lnTo>
                <a:lnTo>
                  <a:pt x="0" y="0"/>
                </a:lnTo>
                <a:close/>
              </a:path>
            </a:pathLst>
          </a:custGeom>
          <a:solidFill>
            <a:srgbClr val="046DA4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9184D3-CDBD-414C-829D-B3290B394C05}"/>
              </a:ext>
            </a:extLst>
          </p:cNvPr>
          <p:cNvSpPr txBox="1"/>
          <p:nvPr/>
        </p:nvSpPr>
        <p:spPr>
          <a:xfrm>
            <a:off x="5638800" y="508815"/>
            <a:ext cx="552519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עמידה במטלות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B011F4-591F-47F2-BE03-2B050486FFCA}"/>
              </a:ext>
            </a:extLst>
          </p:cNvPr>
          <p:cNvSpPr txBox="1"/>
          <p:nvPr/>
        </p:nvSpPr>
        <p:spPr>
          <a:xfrm>
            <a:off x="1288359" y="1236888"/>
            <a:ext cx="987563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 – מתנגד במידה רבה 3 – לא חד משמעי 5 – מסכים במידה רבה (וניתנה גם אופציה של לא רלוונטי)</a:t>
            </a:r>
          </a:p>
          <a:p>
            <a: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אני לא מרגיש שאני מצליח לעמוד במטלות הקורסים המקוונים בצורה טובה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EA783CA-4B8A-41D0-A9C5-C4846545E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25" y="2131521"/>
            <a:ext cx="5619750" cy="332422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3B193C3-A3DE-4D35-8A4C-305B8DA05A86}"/>
              </a:ext>
            </a:extLst>
          </p:cNvPr>
          <p:cNvSpPr txBox="1"/>
          <p:nvPr/>
        </p:nvSpPr>
        <p:spPr>
          <a:xfrm>
            <a:off x="2123057" y="1877683"/>
            <a:ext cx="189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200" dirty="0"/>
              <a:t>ציון ממוצע (1-5)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80530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0295246" y="6865"/>
            <a:ext cx="1896745" cy="584168"/>
          </a:xfrm>
          <a:custGeom>
            <a:avLst/>
            <a:gdLst/>
            <a:ahLst/>
            <a:cxnLst/>
            <a:rect l="l" t="t" r="r" b="b"/>
            <a:pathLst>
              <a:path w="1896745" h="573405">
                <a:moveTo>
                  <a:pt x="1896177" y="0"/>
                </a:moveTo>
                <a:lnTo>
                  <a:pt x="412293" y="0"/>
                </a:lnTo>
                <a:lnTo>
                  <a:pt x="0" y="342881"/>
                </a:lnTo>
                <a:lnTo>
                  <a:pt x="12153" y="343681"/>
                </a:lnTo>
                <a:lnTo>
                  <a:pt x="1896177" y="572827"/>
                </a:lnTo>
                <a:lnTo>
                  <a:pt x="1896177" y="0"/>
                </a:lnTo>
                <a:close/>
              </a:path>
            </a:pathLst>
          </a:custGeom>
          <a:solidFill>
            <a:srgbClr val="63B2DD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34140" y="45638"/>
            <a:ext cx="657860" cy="1232381"/>
          </a:xfrm>
          <a:custGeom>
            <a:avLst/>
            <a:gdLst/>
            <a:ahLst/>
            <a:cxnLst/>
            <a:rect l="l" t="t" r="r" b="b"/>
            <a:pathLst>
              <a:path w="657859" h="1209675">
                <a:moveTo>
                  <a:pt x="398907" y="0"/>
                </a:moveTo>
                <a:lnTo>
                  <a:pt x="0" y="1209598"/>
                </a:lnTo>
                <a:lnTo>
                  <a:pt x="7937" y="1205331"/>
                </a:lnTo>
                <a:lnTo>
                  <a:pt x="657283" y="901632"/>
                </a:lnTo>
                <a:lnTo>
                  <a:pt x="657283" y="86595"/>
                </a:lnTo>
                <a:lnTo>
                  <a:pt x="398907" y="0"/>
                </a:lnTo>
                <a:close/>
              </a:path>
            </a:pathLst>
          </a:custGeom>
          <a:solidFill>
            <a:srgbClr val="046DA4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480185" cy="383623"/>
          </a:xfrm>
          <a:custGeom>
            <a:avLst/>
            <a:gdLst/>
            <a:ahLst/>
            <a:cxnLst/>
            <a:rect l="l" t="t" r="r" b="b"/>
            <a:pathLst>
              <a:path w="1480185" h="376555">
                <a:moveTo>
                  <a:pt x="1161881" y="0"/>
                </a:moveTo>
                <a:lnTo>
                  <a:pt x="0" y="0"/>
                </a:lnTo>
                <a:lnTo>
                  <a:pt x="0" y="376040"/>
                </a:lnTo>
                <a:lnTo>
                  <a:pt x="1479989" y="257864"/>
                </a:lnTo>
                <a:lnTo>
                  <a:pt x="1161881" y="0"/>
                </a:lnTo>
                <a:close/>
              </a:path>
            </a:pathLst>
          </a:custGeom>
          <a:solidFill>
            <a:srgbClr val="63B2DD">
              <a:alpha val="4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"/>
          <p:cNvSpPr/>
          <p:nvPr/>
        </p:nvSpPr>
        <p:spPr>
          <a:xfrm>
            <a:off x="7960869" y="0"/>
            <a:ext cx="1778635" cy="949677"/>
          </a:xfrm>
          <a:custGeom>
            <a:avLst/>
            <a:gdLst/>
            <a:ahLst/>
            <a:cxnLst/>
            <a:rect l="l" t="t" r="r" b="b"/>
            <a:pathLst>
              <a:path w="1778634" h="932180">
                <a:moveTo>
                  <a:pt x="1457622" y="0"/>
                </a:moveTo>
                <a:lnTo>
                  <a:pt x="0" y="0"/>
                </a:lnTo>
                <a:lnTo>
                  <a:pt x="100914" y="55865"/>
                </a:lnTo>
                <a:lnTo>
                  <a:pt x="1778419" y="931657"/>
                </a:lnTo>
                <a:lnTo>
                  <a:pt x="1457622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9"/>
          <p:cNvSpPr/>
          <p:nvPr/>
        </p:nvSpPr>
        <p:spPr>
          <a:xfrm>
            <a:off x="3839313" y="7321"/>
            <a:ext cx="2692400" cy="503950"/>
          </a:xfrm>
          <a:custGeom>
            <a:avLst/>
            <a:gdLst/>
            <a:ahLst/>
            <a:cxnLst/>
            <a:rect l="l" t="t" r="r" b="b"/>
            <a:pathLst>
              <a:path w="2692400" h="494665">
                <a:moveTo>
                  <a:pt x="2269820" y="0"/>
                </a:moveTo>
                <a:lnTo>
                  <a:pt x="219938" y="0"/>
                </a:lnTo>
                <a:lnTo>
                  <a:pt x="0" y="187844"/>
                </a:lnTo>
                <a:lnTo>
                  <a:pt x="810056" y="294041"/>
                </a:lnTo>
                <a:lnTo>
                  <a:pt x="2691815" y="494092"/>
                </a:lnTo>
                <a:lnTo>
                  <a:pt x="2269820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0"/>
          <p:cNvSpPr/>
          <p:nvPr/>
        </p:nvSpPr>
        <p:spPr>
          <a:xfrm>
            <a:off x="4983583" y="6081214"/>
            <a:ext cx="1548130" cy="778891"/>
          </a:xfrm>
          <a:custGeom>
            <a:avLst/>
            <a:gdLst/>
            <a:ahLst/>
            <a:cxnLst/>
            <a:rect l="l" t="t" r="r" b="b"/>
            <a:pathLst>
              <a:path w="1548129" h="764540">
                <a:moveTo>
                  <a:pt x="918819" y="0"/>
                </a:moveTo>
                <a:lnTo>
                  <a:pt x="0" y="764129"/>
                </a:lnTo>
                <a:lnTo>
                  <a:pt x="1548076" y="764129"/>
                </a:lnTo>
                <a:lnTo>
                  <a:pt x="918819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"/>
          <p:cNvSpPr/>
          <p:nvPr/>
        </p:nvSpPr>
        <p:spPr>
          <a:xfrm>
            <a:off x="0" y="1603019"/>
            <a:ext cx="918210" cy="1443924"/>
          </a:xfrm>
          <a:custGeom>
            <a:avLst/>
            <a:gdLst/>
            <a:ahLst/>
            <a:cxnLst/>
            <a:rect l="l" t="t" r="r" b="b"/>
            <a:pathLst>
              <a:path w="918210" h="1417320">
                <a:moveTo>
                  <a:pt x="917727" y="0"/>
                </a:moveTo>
                <a:lnTo>
                  <a:pt x="0" y="219836"/>
                </a:lnTo>
                <a:lnTo>
                  <a:pt x="0" y="1416716"/>
                </a:lnTo>
                <a:lnTo>
                  <a:pt x="917727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2"/>
          <p:cNvSpPr/>
          <p:nvPr/>
        </p:nvSpPr>
        <p:spPr>
          <a:xfrm>
            <a:off x="6371760" y="6202024"/>
            <a:ext cx="1485900" cy="655976"/>
          </a:xfrm>
          <a:custGeom>
            <a:avLst/>
            <a:gdLst/>
            <a:ahLst/>
            <a:cxnLst/>
            <a:rect l="l" t="t" r="r" b="b"/>
            <a:pathLst>
              <a:path w="1485900" h="643890">
                <a:moveTo>
                  <a:pt x="212157" y="0"/>
                </a:moveTo>
                <a:lnTo>
                  <a:pt x="0" y="643321"/>
                </a:lnTo>
                <a:lnTo>
                  <a:pt x="1022837" y="643321"/>
                </a:lnTo>
                <a:lnTo>
                  <a:pt x="1485713" y="426834"/>
                </a:lnTo>
                <a:lnTo>
                  <a:pt x="212157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/>
          <p:cNvSpPr/>
          <p:nvPr/>
        </p:nvSpPr>
        <p:spPr>
          <a:xfrm>
            <a:off x="0" y="508815"/>
            <a:ext cx="501650" cy="1881241"/>
          </a:xfrm>
          <a:custGeom>
            <a:avLst/>
            <a:gdLst/>
            <a:ahLst/>
            <a:cxnLst/>
            <a:rect l="l" t="t" r="r" b="b"/>
            <a:pathLst>
              <a:path w="501650" h="1846579">
                <a:moveTo>
                  <a:pt x="501406" y="0"/>
                </a:moveTo>
                <a:lnTo>
                  <a:pt x="0" y="509721"/>
                </a:lnTo>
                <a:lnTo>
                  <a:pt x="0" y="1386724"/>
                </a:lnTo>
                <a:lnTo>
                  <a:pt x="471789" y="1846351"/>
                </a:lnTo>
                <a:lnTo>
                  <a:pt x="471434" y="1837347"/>
                </a:lnTo>
                <a:lnTo>
                  <a:pt x="501406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/>
          <p:cNvSpPr/>
          <p:nvPr/>
        </p:nvSpPr>
        <p:spPr>
          <a:xfrm>
            <a:off x="10899529" y="4907171"/>
            <a:ext cx="1323975" cy="1920702"/>
          </a:xfrm>
          <a:custGeom>
            <a:avLst/>
            <a:gdLst/>
            <a:ahLst/>
            <a:cxnLst/>
            <a:rect l="l" t="t" r="r" b="b"/>
            <a:pathLst>
              <a:path w="1323975" h="1885315">
                <a:moveTo>
                  <a:pt x="0" y="0"/>
                </a:moveTo>
                <a:lnTo>
                  <a:pt x="337845" y="834872"/>
                </a:lnTo>
                <a:lnTo>
                  <a:pt x="792974" y="1885020"/>
                </a:lnTo>
                <a:lnTo>
                  <a:pt x="1323823" y="1885020"/>
                </a:lnTo>
                <a:lnTo>
                  <a:pt x="1323823" y="481834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5"/>
          <p:cNvSpPr/>
          <p:nvPr/>
        </p:nvSpPr>
        <p:spPr>
          <a:xfrm>
            <a:off x="11027140" y="4935223"/>
            <a:ext cx="1172210" cy="1962752"/>
          </a:xfrm>
          <a:custGeom>
            <a:avLst/>
            <a:gdLst/>
            <a:ahLst/>
            <a:cxnLst/>
            <a:rect l="l" t="t" r="r" b="b"/>
            <a:pathLst>
              <a:path w="1172209" h="1926590">
                <a:moveTo>
                  <a:pt x="784993" y="0"/>
                </a:moveTo>
                <a:lnTo>
                  <a:pt x="433533" y="829233"/>
                </a:lnTo>
                <a:lnTo>
                  <a:pt x="0" y="1926005"/>
                </a:lnTo>
                <a:lnTo>
                  <a:pt x="1171592" y="1926005"/>
                </a:lnTo>
                <a:lnTo>
                  <a:pt x="1171592" y="829072"/>
                </a:lnTo>
                <a:lnTo>
                  <a:pt x="784993" y="0"/>
                </a:lnTo>
                <a:close/>
              </a:path>
            </a:pathLst>
          </a:custGeom>
          <a:solidFill>
            <a:srgbClr val="046DA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6"/>
          <p:cNvSpPr/>
          <p:nvPr/>
        </p:nvSpPr>
        <p:spPr>
          <a:xfrm>
            <a:off x="0" y="4236071"/>
            <a:ext cx="501650" cy="1333947"/>
          </a:xfrm>
          <a:custGeom>
            <a:avLst/>
            <a:gdLst/>
            <a:ahLst/>
            <a:cxnLst/>
            <a:rect l="l" t="t" r="r" b="b"/>
            <a:pathLst>
              <a:path w="501650" h="1309370">
                <a:moveTo>
                  <a:pt x="0" y="0"/>
                </a:moveTo>
                <a:lnTo>
                  <a:pt x="0" y="1309086"/>
                </a:lnTo>
                <a:lnTo>
                  <a:pt x="501404" y="1075277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7"/>
          <p:cNvSpPr/>
          <p:nvPr/>
        </p:nvSpPr>
        <p:spPr>
          <a:xfrm>
            <a:off x="516912" y="6192643"/>
            <a:ext cx="2073910" cy="674737"/>
          </a:xfrm>
          <a:custGeom>
            <a:avLst/>
            <a:gdLst/>
            <a:ahLst/>
            <a:cxnLst/>
            <a:rect l="l" t="t" r="r" b="b"/>
            <a:pathLst>
              <a:path w="2073910" h="662304">
                <a:moveTo>
                  <a:pt x="128686" y="0"/>
                </a:moveTo>
                <a:lnTo>
                  <a:pt x="0" y="662029"/>
                </a:lnTo>
                <a:lnTo>
                  <a:pt x="1626344" y="662029"/>
                </a:lnTo>
                <a:lnTo>
                  <a:pt x="2073348" y="378002"/>
                </a:lnTo>
                <a:lnTo>
                  <a:pt x="128686" y="0"/>
                </a:lnTo>
                <a:close/>
              </a:path>
            </a:pathLst>
          </a:custGeom>
          <a:solidFill>
            <a:srgbClr val="63B2DD">
              <a:alpha val="3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/>
          <p:cNvSpPr/>
          <p:nvPr/>
        </p:nvSpPr>
        <p:spPr>
          <a:xfrm>
            <a:off x="977" y="5053377"/>
            <a:ext cx="1501775" cy="1819137"/>
          </a:xfrm>
          <a:custGeom>
            <a:avLst/>
            <a:gdLst/>
            <a:ahLst/>
            <a:cxnLst/>
            <a:rect l="l" t="t" r="r" b="b"/>
            <a:pathLst>
              <a:path w="1501775" h="1785620">
                <a:moveTo>
                  <a:pt x="1501289" y="0"/>
                </a:moveTo>
                <a:lnTo>
                  <a:pt x="0" y="346601"/>
                </a:lnTo>
                <a:lnTo>
                  <a:pt x="0" y="1785159"/>
                </a:lnTo>
                <a:lnTo>
                  <a:pt x="309203" y="1785159"/>
                </a:lnTo>
                <a:lnTo>
                  <a:pt x="454949" y="1576768"/>
                </a:lnTo>
                <a:lnTo>
                  <a:pt x="1501289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/>
          <p:cNvSpPr/>
          <p:nvPr/>
        </p:nvSpPr>
        <p:spPr>
          <a:xfrm>
            <a:off x="8615554" y="5729773"/>
            <a:ext cx="1123950" cy="1128227"/>
          </a:xfrm>
          <a:custGeom>
            <a:avLst/>
            <a:gdLst/>
            <a:ahLst/>
            <a:cxnLst/>
            <a:rect l="l" t="t" r="r" b="b"/>
            <a:pathLst>
              <a:path w="1123950" h="1107440">
                <a:moveTo>
                  <a:pt x="0" y="0"/>
                </a:moveTo>
                <a:lnTo>
                  <a:pt x="38655" y="1107024"/>
                </a:lnTo>
                <a:lnTo>
                  <a:pt x="1123840" y="1107024"/>
                </a:lnTo>
                <a:lnTo>
                  <a:pt x="0" y="0"/>
                </a:lnTo>
                <a:close/>
              </a:path>
            </a:pathLst>
          </a:custGeom>
          <a:solidFill>
            <a:srgbClr val="046DA4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9184D3-CDBD-414C-829D-B3290B394C05}"/>
              </a:ext>
            </a:extLst>
          </p:cNvPr>
          <p:cNvSpPr txBox="1"/>
          <p:nvPr/>
        </p:nvSpPr>
        <p:spPr>
          <a:xfrm>
            <a:off x="5638800" y="508815"/>
            <a:ext cx="552519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צורך בעזרה בלימודים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B011F4-591F-47F2-BE03-2B050486FFCA}"/>
              </a:ext>
            </a:extLst>
          </p:cNvPr>
          <p:cNvSpPr txBox="1"/>
          <p:nvPr/>
        </p:nvSpPr>
        <p:spPr>
          <a:xfrm>
            <a:off x="1288359" y="1236888"/>
            <a:ext cx="987563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 – מתנגד במידה רבה 3 – לא חד משמעי 5 – מסכים במידה רבה (וניתנה גם אופציה של לא רלוונטי)</a:t>
            </a:r>
          </a:p>
          <a:p>
            <a: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אני מרגיש שאני זקוק ליותר עזרה בלימודים במהלך הסמסטר הנוכחי ביחס לסמסטרים קודמים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A335238-8D6C-4438-8758-166FF0DA25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887" y="2152026"/>
            <a:ext cx="5610225" cy="332422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6C549E4-7650-44EB-B30A-CCD7F9B0A4C5}"/>
              </a:ext>
            </a:extLst>
          </p:cNvPr>
          <p:cNvSpPr txBox="1"/>
          <p:nvPr/>
        </p:nvSpPr>
        <p:spPr>
          <a:xfrm>
            <a:off x="2123057" y="1877683"/>
            <a:ext cx="189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200" dirty="0"/>
              <a:t>ציון ממוצע (1-5)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33314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0295246" y="6865"/>
            <a:ext cx="1896745" cy="584168"/>
          </a:xfrm>
          <a:custGeom>
            <a:avLst/>
            <a:gdLst/>
            <a:ahLst/>
            <a:cxnLst/>
            <a:rect l="l" t="t" r="r" b="b"/>
            <a:pathLst>
              <a:path w="1896745" h="573405">
                <a:moveTo>
                  <a:pt x="1896177" y="0"/>
                </a:moveTo>
                <a:lnTo>
                  <a:pt x="412293" y="0"/>
                </a:lnTo>
                <a:lnTo>
                  <a:pt x="0" y="342881"/>
                </a:lnTo>
                <a:lnTo>
                  <a:pt x="12153" y="343681"/>
                </a:lnTo>
                <a:lnTo>
                  <a:pt x="1896177" y="572827"/>
                </a:lnTo>
                <a:lnTo>
                  <a:pt x="1896177" y="0"/>
                </a:lnTo>
                <a:close/>
              </a:path>
            </a:pathLst>
          </a:custGeom>
          <a:solidFill>
            <a:srgbClr val="63B2DD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34140" y="45638"/>
            <a:ext cx="657860" cy="1232381"/>
          </a:xfrm>
          <a:custGeom>
            <a:avLst/>
            <a:gdLst/>
            <a:ahLst/>
            <a:cxnLst/>
            <a:rect l="l" t="t" r="r" b="b"/>
            <a:pathLst>
              <a:path w="657859" h="1209675">
                <a:moveTo>
                  <a:pt x="398907" y="0"/>
                </a:moveTo>
                <a:lnTo>
                  <a:pt x="0" y="1209598"/>
                </a:lnTo>
                <a:lnTo>
                  <a:pt x="7937" y="1205331"/>
                </a:lnTo>
                <a:lnTo>
                  <a:pt x="657283" y="901632"/>
                </a:lnTo>
                <a:lnTo>
                  <a:pt x="657283" y="86595"/>
                </a:lnTo>
                <a:lnTo>
                  <a:pt x="398907" y="0"/>
                </a:lnTo>
                <a:close/>
              </a:path>
            </a:pathLst>
          </a:custGeom>
          <a:solidFill>
            <a:srgbClr val="046DA4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480185" cy="383623"/>
          </a:xfrm>
          <a:custGeom>
            <a:avLst/>
            <a:gdLst/>
            <a:ahLst/>
            <a:cxnLst/>
            <a:rect l="l" t="t" r="r" b="b"/>
            <a:pathLst>
              <a:path w="1480185" h="376555">
                <a:moveTo>
                  <a:pt x="1161881" y="0"/>
                </a:moveTo>
                <a:lnTo>
                  <a:pt x="0" y="0"/>
                </a:lnTo>
                <a:lnTo>
                  <a:pt x="0" y="376040"/>
                </a:lnTo>
                <a:lnTo>
                  <a:pt x="1479989" y="257864"/>
                </a:lnTo>
                <a:lnTo>
                  <a:pt x="1161881" y="0"/>
                </a:lnTo>
                <a:close/>
              </a:path>
            </a:pathLst>
          </a:custGeom>
          <a:solidFill>
            <a:srgbClr val="63B2DD">
              <a:alpha val="4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"/>
          <p:cNvSpPr/>
          <p:nvPr/>
        </p:nvSpPr>
        <p:spPr>
          <a:xfrm>
            <a:off x="7960869" y="0"/>
            <a:ext cx="1778635" cy="949677"/>
          </a:xfrm>
          <a:custGeom>
            <a:avLst/>
            <a:gdLst/>
            <a:ahLst/>
            <a:cxnLst/>
            <a:rect l="l" t="t" r="r" b="b"/>
            <a:pathLst>
              <a:path w="1778634" h="932180">
                <a:moveTo>
                  <a:pt x="1457622" y="0"/>
                </a:moveTo>
                <a:lnTo>
                  <a:pt x="0" y="0"/>
                </a:lnTo>
                <a:lnTo>
                  <a:pt x="100914" y="55865"/>
                </a:lnTo>
                <a:lnTo>
                  <a:pt x="1778419" y="931657"/>
                </a:lnTo>
                <a:lnTo>
                  <a:pt x="1457622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9"/>
          <p:cNvSpPr/>
          <p:nvPr/>
        </p:nvSpPr>
        <p:spPr>
          <a:xfrm>
            <a:off x="3839313" y="7321"/>
            <a:ext cx="2692400" cy="503950"/>
          </a:xfrm>
          <a:custGeom>
            <a:avLst/>
            <a:gdLst/>
            <a:ahLst/>
            <a:cxnLst/>
            <a:rect l="l" t="t" r="r" b="b"/>
            <a:pathLst>
              <a:path w="2692400" h="494665">
                <a:moveTo>
                  <a:pt x="2269820" y="0"/>
                </a:moveTo>
                <a:lnTo>
                  <a:pt x="219938" y="0"/>
                </a:lnTo>
                <a:lnTo>
                  <a:pt x="0" y="187844"/>
                </a:lnTo>
                <a:lnTo>
                  <a:pt x="810056" y="294041"/>
                </a:lnTo>
                <a:lnTo>
                  <a:pt x="2691815" y="494092"/>
                </a:lnTo>
                <a:lnTo>
                  <a:pt x="2269820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0"/>
          <p:cNvSpPr/>
          <p:nvPr/>
        </p:nvSpPr>
        <p:spPr>
          <a:xfrm>
            <a:off x="4983583" y="6081214"/>
            <a:ext cx="1548130" cy="778891"/>
          </a:xfrm>
          <a:custGeom>
            <a:avLst/>
            <a:gdLst/>
            <a:ahLst/>
            <a:cxnLst/>
            <a:rect l="l" t="t" r="r" b="b"/>
            <a:pathLst>
              <a:path w="1548129" h="764540">
                <a:moveTo>
                  <a:pt x="918819" y="0"/>
                </a:moveTo>
                <a:lnTo>
                  <a:pt x="0" y="764129"/>
                </a:lnTo>
                <a:lnTo>
                  <a:pt x="1548076" y="764129"/>
                </a:lnTo>
                <a:lnTo>
                  <a:pt x="918819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"/>
          <p:cNvSpPr/>
          <p:nvPr/>
        </p:nvSpPr>
        <p:spPr>
          <a:xfrm>
            <a:off x="0" y="1603019"/>
            <a:ext cx="918210" cy="1443924"/>
          </a:xfrm>
          <a:custGeom>
            <a:avLst/>
            <a:gdLst/>
            <a:ahLst/>
            <a:cxnLst/>
            <a:rect l="l" t="t" r="r" b="b"/>
            <a:pathLst>
              <a:path w="918210" h="1417320">
                <a:moveTo>
                  <a:pt x="917727" y="0"/>
                </a:moveTo>
                <a:lnTo>
                  <a:pt x="0" y="219836"/>
                </a:lnTo>
                <a:lnTo>
                  <a:pt x="0" y="1416716"/>
                </a:lnTo>
                <a:lnTo>
                  <a:pt x="917727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2"/>
          <p:cNvSpPr/>
          <p:nvPr/>
        </p:nvSpPr>
        <p:spPr>
          <a:xfrm>
            <a:off x="6371760" y="6202024"/>
            <a:ext cx="1485900" cy="655976"/>
          </a:xfrm>
          <a:custGeom>
            <a:avLst/>
            <a:gdLst/>
            <a:ahLst/>
            <a:cxnLst/>
            <a:rect l="l" t="t" r="r" b="b"/>
            <a:pathLst>
              <a:path w="1485900" h="643890">
                <a:moveTo>
                  <a:pt x="212157" y="0"/>
                </a:moveTo>
                <a:lnTo>
                  <a:pt x="0" y="643321"/>
                </a:lnTo>
                <a:lnTo>
                  <a:pt x="1022837" y="643321"/>
                </a:lnTo>
                <a:lnTo>
                  <a:pt x="1485713" y="426834"/>
                </a:lnTo>
                <a:lnTo>
                  <a:pt x="212157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/>
          <p:cNvSpPr/>
          <p:nvPr/>
        </p:nvSpPr>
        <p:spPr>
          <a:xfrm>
            <a:off x="0" y="508815"/>
            <a:ext cx="501650" cy="1881241"/>
          </a:xfrm>
          <a:custGeom>
            <a:avLst/>
            <a:gdLst/>
            <a:ahLst/>
            <a:cxnLst/>
            <a:rect l="l" t="t" r="r" b="b"/>
            <a:pathLst>
              <a:path w="501650" h="1846579">
                <a:moveTo>
                  <a:pt x="501406" y="0"/>
                </a:moveTo>
                <a:lnTo>
                  <a:pt x="0" y="509721"/>
                </a:lnTo>
                <a:lnTo>
                  <a:pt x="0" y="1386724"/>
                </a:lnTo>
                <a:lnTo>
                  <a:pt x="471789" y="1846351"/>
                </a:lnTo>
                <a:lnTo>
                  <a:pt x="471434" y="1837347"/>
                </a:lnTo>
                <a:lnTo>
                  <a:pt x="501406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/>
          <p:cNvSpPr/>
          <p:nvPr/>
        </p:nvSpPr>
        <p:spPr>
          <a:xfrm>
            <a:off x="10899529" y="4907171"/>
            <a:ext cx="1323975" cy="1920702"/>
          </a:xfrm>
          <a:custGeom>
            <a:avLst/>
            <a:gdLst/>
            <a:ahLst/>
            <a:cxnLst/>
            <a:rect l="l" t="t" r="r" b="b"/>
            <a:pathLst>
              <a:path w="1323975" h="1885315">
                <a:moveTo>
                  <a:pt x="0" y="0"/>
                </a:moveTo>
                <a:lnTo>
                  <a:pt x="337845" y="834872"/>
                </a:lnTo>
                <a:lnTo>
                  <a:pt x="792974" y="1885020"/>
                </a:lnTo>
                <a:lnTo>
                  <a:pt x="1323823" y="1885020"/>
                </a:lnTo>
                <a:lnTo>
                  <a:pt x="1323823" y="481834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5"/>
          <p:cNvSpPr/>
          <p:nvPr/>
        </p:nvSpPr>
        <p:spPr>
          <a:xfrm>
            <a:off x="11027140" y="4935223"/>
            <a:ext cx="1172210" cy="1962752"/>
          </a:xfrm>
          <a:custGeom>
            <a:avLst/>
            <a:gdLst/>
            <a:ahLst/>
            <a:cxnLst/>
            <a:rect l="l" t="t" r="r" b="b"/>
            <a:pathLst>
              <a:path w="1172209" h="1926590">
                <a:moveTo>
                  <a:pt x="784993" y="0"/>
                </a:moveTo>
                <a:lnTo>
                  <a:pt x="433533" y="829233"/>
                </a:lnTo>
                <a:lnTo>
                  <a:pt x="0" y="1926005"/>
                </a:lnTo>
                <a:lnTo>
                  <a:pt x="1171592" y="1926005"/>
                </a:lnTo>
                <a:lnTo>
                  <a:pt x="1171592" y="829072"/>
                </a:lnTo>
                <a:lnTo>
                  <a:pt x="784993" y="0"/>
                </a:lnTo>
                <a:close/>
              </a:path>
            </a:pathLst>
          </a:custGeom>
          <a:solidFill>
            <a:srgbClr val="046DA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6"/>
          <p:cNvSpPr/>
          <p:nvPr/>
        </p:nvSpPr>
        <p:spPr>
          <a:xfrm>
            <a:off x="0" y="4236071"/>
            <a:ext cx="501650" cy="1333947"/>
          </a:xfrm>
          <a:custGeom>
            <a:avLst/>
            <a:gdLst/>
            <a:ahLst/>
            <a:cxnLst/>
            <a:rect l="l" t="t" r="r" b="b"/>
            <a:pathLst>
              <a:path w="501650" h="1309370">
                <a:moveTo>
                  <a:pt x="0" y="0"/>
                </a:moveTo>
                <a:lnTo>
                  <a:pt x="0" y="1309086"/>
                </a:lnTo>
                <a:lnTo>
                  <a:pt x="501404" y="1075277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7"/>
          <p:cNvSpPr/>
          <p:nvPr/>
        </p:nvSpPr>
        <p:spPr>
          <a:xfrm>
            <a:off x="516912" y="6192643"/>
            <a:ext cx="2073910" cy="674737"/>
          </a:xfrm>
          <a:custGeom>
            <a:avLst/>
            <a:gdLst/>
            <a:ahLst/>
            <a:cxnLst/>
            <a:rect l="l" t="t" r="r" b="b"/>
            <a:pathLst>
              <a:path w="2073910" h="662304">
                <a:moveTo>
                  <a:pt x="128686" y="0"/>
                </a:moveTo>
                <a:lnTo>
                  <a:pt x="0" y="662029"/>
                </a:lnTo>
                <a:lnTo>
                  <a:pt x="1626344" y="662029"/>
                </a:lnTo>
                <a:lnTo>
                  <a:pt x="2073348" y="378002"/>
                </a:lnTo>
                <a:lnTo>
                  <a:pt x="128686" y="0"/>
                </a:lnTo>
                <a:close/>
              </a:path>
            </a:pathLst>
          </a:custGeom>
          <a:solidFill>
            <a:srgbClr val="63B2DD">
              <a:alpha val="3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/>
          <p:cNvSpPr/>
          <p:nvPr/>
        </p:nvSpPr>
        <p:spPr>
          <a:xfrm>
            <a:off x="977" y="5053377"/>
            <a:ext cx="1501775" cy="1819137"/>
          </a:xfrm>
          <a:custGeom>
            <a:avLst/>
            <a:gdLst/>
            <a:ahLst/>
            <a:cxnLst/>
            <a:rect l="l" t="t" r="r" b="b"/>
            <a:pathLst>
              <a:path w="1501775" h="1785620">
                <a:moveTo>
                  <a:pt x="1501289" y="0"/>
                </a:moveTo>
                <a:lnTo>
                  <a:pt x="0" y="346601"/>
                </a:lnTo>
                <a:lnTo>
                  <a:pt x="0" y="1785159"/>
                </a:lnTo>
                <a:lnTo>
                  <a:pt x="309203" y="1785159"/>
                </a:lnTo>
                <a:lnTo>
                  <a:pt x="454949" y="1576768"/>
                </a:lnTo>
                <a:lnTo>
                  <a:pt x="1501289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/>
          <p:cNvSpPr/>
          <p:nvPr/>
        </p:nvSpPr>
        <p:spPr>
          <a:xfrm>
            <a:off x="8615554" y="5729773"/>
            <a:ext cx="1123950" cy="1128227"/>
          </a:xfrm>
          <a:custGeom>
            <a:avLst/>
            <a:gdLst/>
            <a:ahLst/>
            <a:cxnLst/>
            <a:rect l="l" t="t" r="r" b="b"/>
            <a:pathLst>
              <a:path w="1123950" h="1107440">
                <a:moveTo>
                  <a:pt x="0" y="0"/>
                </a:moveTo>
                <a:lnTo>
                  <a:pt x="38655" y="1107024"/>
                </a:lnTo>
                <a:lnTo>
                  <a:pt x="1123840" y="1107024"/>
                </a:lnTo>
                <a:lnTo>
                  <a:pt x="0" y="0"/>
                </a:lnTo>
                <a:close/>
              </a:path>
            </a:pathLst>
          </a:custGeom>
          <a:solidFill>
            <a:srgbClr val="046DA4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9184D3-CDBD-414C-829D-B3290B394C05}"/>
              </a:ext>
            </a:extLst>
          </p:cNvPr>
          <p:cNvSpPr txBox="1"/>
          <p:nvPr/>
        </p:nvSpPr>
        <p:spPr>
          <a:xfrm>
            <a:off x="5638800" y="508815"/>
            <a:ext cx="552519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דרכי הוראה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B011F4-591F-47F2-BE03-2B050486FFCA}"/>
              </a:ext>
            </a:extLst>
          </p:cNvPr>
          <p:cNvSpPr txBox="1"/>
          <p:nvPr/>
        </p:nvSpPr>
        <p:spPr>
          <a:xfrm>
            <a:off x="1288359" y="1236888"/>
            <a:ext cx="987563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 – לא מסכים בכלל 3 – אין לי דיעה 5 – מסכים מאוד (וניתנה גם אופציה של לא רלוונטי)</a:t>
            </a:r>
          </a:p>
          <a:p>
            <a: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המרצה השתמש באמצעים / דרכי הדרכה שונות מבסמסטר רגיל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19BD8B2-B202-42C7-B23A-52A6A2C31C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0412" y="2131521"/>
            <a:ext cx="5591175" cy="334327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931FD7C-5958-44B4-BF85-D8518387E3B0}"/>
              </a:ext>
            </a:extLst>
          </p:cNvPr>
          <p:cNvSpPr txBox="1"/>
          <p:nvPr/>
        </p:nvSpPr>
        <p:spPr>
          <a:xfrm>
            <a:off x="2123057" y="1877683"/>
            <a:ext cx="189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200" dirty="0"/>
              <a:t>ציון ממוצע (1-5)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59043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0295246" y="6865"/>
            <a:ext cx="1896745" cy="584168"/>
          </a:xfrm>
          <a:custGeom>
            <a:avLst/>
            <a:gdLst/>
            <a:ahLst/>
            <a:cxnLst/>
            <a:rect l="l" t="t" r="r" b="b"/>
            <a:pathLst>
              <a:path w="1896745" h="573405">
                <a:moveTo>
                  <a:pt x="1896177" y="0"/>
                </a:moveTo>
                <a:lnTo>
                  <a:pt x="412293" y="0"/>
                </a:lnTo>
                <a:lnTo>
                  <a:pt x="0" y="342881"/>
                </a:lnTo>
                <a:lnTo>
                  <a:pt x="12153" y="343681"/>
                </a:lnTo>
                <a:lnTo>
                  <a:pt x="1896177" y="572827"/>
                </a:lnTo>
                <a:lnTo>
                  <a:pt x="1896177" y="0"/>
                </a:lnTo>
                <a:close/>
              </a:path>
            </a:pathLst>
          </a:custGeom>
          <a:solidFill>
            <a:srgbClr val="63B2DD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34140" y="45638"/>
            <a:ext cx="657860" cy="1232381"/>
          </a:xfrm>
          <a:custGeom>
            <a:avLst/>
            <a:gdLst/>
            <a:ahLst/>
            <a:cxnLst/>
            <a:rect l="l" t="t" r="r" b="b"/>
            <a:pathLst>
              <a:path w="657859" h="1209675">
                <a:moveTo>
                  <a:pt x="398907" y="0"/>
                </a:moveTo>
                <a:lnTo>
                  <a:pt x="0" y="1209598"/>
                </a:lnTo>
                <a:lnTo>
                  <a:pt x="7937" y="1205331"/>
                </a:lnTo>
                <a:lnTo>
                  <a:pt x="657283" y="901632"/>
                </a:lnTo>
                <a:lnTo>
                  <a:pt x="657283" y="86595"/>
                </a:lnTo>
                <a:lnTo>
                  <a:pt x="398907" y="0"/>
                </a:lnTo>
                <a:close/>
              </a:path>
            </a:pathLst>
          </a:custGeom>
          <a:solidFill>
            <a:srgbClr val="046DA4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480185" cy="383623"/>
          </a:xfrm>
          <a:custGeom>
            <a:avLst/>
            <a:gdLst/>
            <a:ahLst/>
            <a:cxnLst/>
            <a:rect l="l" t="t" r="r" b="b"/>
            <a:pathLst>
              <a:path w="1480185" h="376555">
                <a:moveTo>
                  <a:pt x="1161881" y="0"/>
                </a:moveTo>
                <a:lnTo>
                  <a:pt x="0" y="0"/>
                </a:lnTo>
                <a:lnTo>
                  <a:pt x="0" y="376040"/>
                </a:lnTo>
                <a:lnTo>
                  <a:pt x="1479989" y="257864"/>
                </a:lnTo>
                <a:lnTo>
                  <a:pt x="1161881" y="0"/>
                </a:lnTo>
                <a:close/>
              </a:path>
            </a:pathLst>
          </a:custGeom>
          <a:solidFill>
            <a:srgbClr val="63B2DD">
              <a:alpha val="4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"/>
          <p:cNvSpPr/>
          <p:nvPr/>
        </p:nvSpPr>
        <p:spPr>
          <a:xfrm>
            <a:off x="7960869" y="0"/>
            <a:ext cx="1778635" cy="949677"/>
          </a:xfrm>
          <a:custGeom>
            <a:avLst/>
            <a:gdLst/>
            <a:ahLst/>
            <a:cxnLst/>
            <a:rect l="l" t="t" r="r" b="b"/>
            <a:pathLst>
              <a:path w="1778634" h="932180">
                <a:moveTo>
                  <a:pt x="1457622" y="0"/>
                </a:moveTo>
                <a:lnTo>
                  <a:pt x="0" y="0"/>
                </a:lnTo>
                <a:lnTo>
                  <a:pt x="100914" y="55865"/>
                </a:lnTo>
                <a:lnTo>
                  <a:pt x="1778419" y="931657"/>
                </a:lnTo>
                <a:lnTo>
                  <a:pt x="1457622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9"/>
          <p:cNvSpPr/>
          <p:nvPr/>
        </p:nvSpPr>
        <p:spPr>
          <a:xfrm>
            <a:off x="3839313" y="7321"/>
            <a:ext cx="2692400" cy="503950"/>
          </a:xfrm>
          <a:custGeom>
            <a:avLst/>
            <a:gdLst/>
            <a:ahLst/>
            <a:cxnLst/>
            <a:rect l="l" t="t" r="r" b="b"/>
            <a:pathLst>
              <a:path w="2692400" h="494665">
                <a:moveTo>
                  <a:pt x="2269820" y="0"/>
                </a:moveTo>
                <a:lnTo>
                  <a:pt x="219938" y="0"/>
                </a:lnTo>
                <a:lnTo>
                  <a:pt x="0" y="187844"/>
                </a:lnTo>
                <a:lnTo>
                  <a:pt x="810056" y="294041"/>
                </a:lnTo>
                <a:lnTo>
                  <a:pt x="2691815" y="494092"/>
                </a:lnTo>
                <a:lnTo>
                  <a:pt x="2269820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0"/>
          <p:cNvSpPr/>
          <p:nvPr/>
        </p:nvSpPr>
        <p:spPr>
          <a:xfrm>
            <a:off x="4983583" y="6081214"/>
            <a:ext cx="1548130" cy="778891"/>
          </a:xfrm>
          <a:custGeom>
            <a:avLst/>
            <a:gdLst/>
            <a:ahLst/>
            <a:cxnLst/>
            <a:rect l="l" t="t" r="r" b="b"/>
            <a:pathLst>
              <a:path w="1548129" h="764540">
                <a:moveTo>
                  <a:pt x="918819" y="0"/>
                </a:moveTo>
                <a:lnTo>
                  <a:pt x="0" y="764129"/>
                </a:lnTo>
                <a:lnTo>
                  <a:pt x="1548076" y="764129"/>
                </a:lnTo>
                <a:lnTo>
                  <a:pt x="918819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"/>
          <p:cNvSpPr/>
          <p:nvPr/>
        </p:nvSpPr>
        <p:spPr>
          <a:xfrm>
            <a:off x="0" y="1603019"/>
            <a:ext cx="918210" cy="1443924"/>
          </a:xfrm>
          <a:custGeom>
            <a:avLst/>
            <a:gdLst/>
            <a:ahLst/>
            <a:cxnLst/>
            <a:rect l="l" t="t" r="r" b="b"/>
            <a:pathLst>
              <a:path w="918210" h="1417320">
                <a:moveTo>
                  <a:pt x="917727" y="0"/>
                </a:moveTo>
                <a:lnTo>
                  <a:pt x="0" y="219836"/>
                </a:lnTo>
                <a:lnTo>
                  <a:pt x="0" y="1416716"/>
                </a:lnTo>
                <a:lnTo>
                  <a:pt x="917727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2"/>
          <p:cNvSpPr/>
          <p:nvPr/>
        </p:nvSpPr>
        <p:spPr>
          <a:xfrm>
            <a:off x="6371760" y="6202024"/>
            <a:ext cx="1485900" cy="655976"/>
          </a:xfrm>
          <a:custGeom>
            <a:avLst/>
            <a:gdLst/>
            <a:ahLst/>
            <a:cxnLst/>
            <a:rect l="l" t="t" r="r" b="b"/>
            <a:pathLst>
              <a:path w="1485900" h="643890">
                <a:moveTo>
                  <a:pt x="212157" y="0"/>
                </a:moveTo>
                <a:lnTo>
                  <a:pt x="0" y="643321"/>
                </a:lnTo>
                <a:lnTo>
                  <a:pt x="1022837" y="643321"/>
                </a:lnTo>
                <a:lnTo>
                  <a:pt x="1485713" y="426834"/>
                </a:lnTo>
                <a:lnTo>
                  <a:pt x="212157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/>
          <p:cNvSpPr/>
          <p:nvPr/>
        </p:nvSpPr>
        <p:spPr>
          <a:xfrm>
            <a:off x="0" y="508815"/>
            <a:ext cx="501650" cy="1881241"/>
          </a:xfrm>
          <a:custGeom>
            <a:avLst/>
            <a:gdLst/>
            <a:ahLst/>
            <a:cxnLst/>
            <a:rect l="l" t="t" r="r" b="b"/>
            <a:pathLst>
              <a:path w="501650" h="1846579">
                <a:moveTo>
                  <a:pt x="501406" y="0"/>
                </a:moveTo>
                <a:lnTo>
                  <a:pt x="0" y="509721"/>
                </a:lnTo>
                <a:lnTo>
                  <a:pt x="0" y="1386724"/>
                </a:lnTo>
                <a:lnTo>
                  <a:pt x="471789" y="1846351"/>
                </a:lnTo>
                <a:lnTo>
                  <a:pt x="471434" y="1837347"/>
                </a:lnTo>
                <a:lnTo>
                  <a:pt x="501406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/>
          <p:cNvSpPr/>
          <p:nvPr/>
        </p:nvSpPr>
        <p:spPr>
          <a:xfrm>
            <a:off x="10899529" y="4907171"/>
            <a:ext cx="1323975" cy="1920702"/>
          </a:xfrm>
          <a:custGeom>
            <a:avLst/>
            <a:gdLst/>
            <a:ahLst/>
            <a:cxnLst/>
            <a:rect l="l" t="t" r="r" b="b"/>
            <a:pathLst>
              <a:path w="1323975" h="1885315">
                <a:moveTo>
                  <a:pt x="0" y="0"/>
                </a:moveTo>
                <a:lnTo>
                  <a:pt x="337845" y="834872"/>
                </a:lnTo>
                <a:lnTo>
                  <a:pt x="792974" y="1885020"/>
                </a:lnTo>
                <a:lnTo>
                  <a:pt x="1323823" y="1885020"/>
                </a:lnTo>
                <a:lnTo>
                  <a:pt x="1323823" y="481834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5"/>
          <p:cNvSpPr/>
          <p:nvPr/>
        </p:nvSpPr>
        <p:spPr>
          <a:xfrm>
            <a:off x="11027140" y="4935223"/>
            <a:ext cx="1172210" cy="1962752"/>
          </a:xfrm>
          <a:custGeom>
            <a:avLst/>
            <a:gdLst/>
            <a:ahLst/>
            <a:cxnLst/>
            <a:rect l="l" t="t" r="r" b="b"/>
            <a:pathLst>
              <a:path w="1172209" h="1926590">
                <a:moveTo>
                  <a:pt x="784993" y="0"/>
                </a:moveTo>
                <a:lnTo>
                  <a:pt x="433533" y="829233"/>
                </a:lnTo>
                <a:lnTo>
                  <a:pt x="0" y="1926005"/>
                </a:lnTo>
                <a:lnTo>
                  <a:pt x="1171592" y="1926005"/>
                </a:lnTo>
                <a:lnTo>
                  <a:pt x="1171592" y="829072"/>
                </a:lnTo>
                <a:lnTo>
                  <a:pt x="784993" y="0"/>
                </a:lnTo>
                <a:close/>
              </a:path>
            </a:pathLst>
          </a:custGeom>
          <a:solidFill>
            <a:srgbClr val="046DA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6"/>
          <p:cNvSpPr/>
          <p:nvPr/>
        </p:nvSpPr>
        <p:spPr>
          <a:xfrm>
            <a:off x="0" y="4236071"/>
            <a:ext cx="501650" cy="1333947"/>
          </a:xfrm>
          <a:custGeom>
            <a:avLst/>
            <a:gdLst/>
            <a:ahLst/>
            <a:cxnLst/>
            <a:rect l="l" t="t" r="r" b="b"/>
            <a:pathLst>
              <a:path w="501650" h="1309370">
                <a:moveTo>
                  <a:pt x="0" y="0"/>
                </a:moveTo>
                <a:lnTo>
                  <a:pt x="0" y="1309086"/>
                </a:lnTo>
                <a:lnTo>
                  <a:pt x="501404" y="1075277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7"/>
          <p:cNvSpPr/>
          <p:nvPr/>
        </p:nvSpPr>
        <p:spPr>
          <a:xfrm>
            <a:off x="516912" y="6192643"/>
            <a:ext cx="2073910" cy="674737"/>
          </a:xfrm>
          <a:custGeom>
            <a:avLst/>
            <a:gdLst/>
            <a:ahLst/>
            <a:cxnLst/>
            <a:rect l="l" t="t" r="r" b="b"/>
            <a:pathLst>
              <a:path w="2073910" h="662304">
                <a:moveTo>
                  <a:pt x="128686" y="0"/>
                </a:moveTo>
                <a:lnTo>
                  <a:pt x="0" y="662029"/>
                </a:lnTo>
                <a:lnTo>
                  <a:pt x="1626344" y="662029"/>
                </a:lnTo>
                <a:lnTo>
                  <a:pt x="2073348" y="378002"/>
                </a:lnTo>
                <a:lnTo>
                  <a:pt x="128686" y="0"/>
                </a:lnTo>
                <a:close/>
              </a:path>
            </a:pathLst>
          </a:custGeom>
          <a:solidFill>
            <a:srgbClr val="63B2DD">
              <a:alpha val="3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/>
          <p:cNvSpPr/>
          <p:nvPr/>
        </p:nvSpPr>
        <p:spPr>
          <a:xfrm>
            <a:off x="977" y="5053377"/>
            <a:ext cx="1501775" cy="1819137"/>
          </a:xfrm>
          <a:custGeom>
            <a:avLst/>
            <a:gdLst/>
            <a:ahLst/>
            <a:cxnLst/>
            <a:rect l="l" t="t" r="r" b="b"/>
            <a:pathLst>
              <a:path w="1501775" h="1785620">
                <a:moveTo>
                  <a:pt x="1501289" y="0"/>
                </a:moveTo>
                <a:lnTo>
                  <a:pt x="0" y="346601"/>
                </a:lnTo>
                <a:lnTo>
                  <a:pt x="0" y="1785159"/>
                </a:lnTo>
                <a:lnTo>
                  <a:pt x="309203" y="1785159"/>
                </a:lnTo>
                <a:lnTo>
                  <a:pt x="454949" y="1576768"/>
                </a:lnTo>
                <a:lnTo>
                  <a:pt x="1501289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/>
          <p:cNvSpPr/>
          <p:nvPr/>
        </p:nvSpPr>
        <p:spPr>
          <a:xfrm>
            <a:off x="8615554" y="5729773"/>
            <a:ext cx="1123950" cy="1128227"/>
          </a:xfrm>
          <a:custGeom>
            <a:avLst/>
            <a:gdLst/>
            <a:ahLst/>
            <a:cxnLst/>
            <a:rect l="l" t="t" r="r" b="b"/>
            <a:pathLst>
              <a:path w="1123950" h="1107440">
                <a:moveTo>
                  <a:pt x="0" y="0"/>
                </a:moveTo>
                <a:lnTo>
                  <a:pt x="38655" y="1107024"/>
                </a:lnTo>
                <a:lnTo>
                  <a:pt x="1123840" y="1107024"/>
                </a:lnTo>
                <a:lnTo>
                  <a:pt x="0" y="0"/>
                </a:lnTo>
                <a:close/>
              </a:path>
            </a:pathLst>
          </a:custGeom>
          <a:solidFill>
            <a:srgbClr val="046DA4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9184D3-CDBD-414C-829D-B3290B394C05}"/>
              </a:ext>
            </a:extLst>
          </p:cNvPr>
          <p:cNvSpPr txBox="1"/>
          <p:nvPr/>
        </p:nvSpPr>
        <p:spPr>
          <a:xfrm>
            <a:off x="5638800" y="508815"/>
            <a:ext cx="552519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אפקטיביות כיתה הפוכה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B011F4-591F-47F2-BE03-2B050486FFCA}"/>
              </a:ext>
            </a:extLst>
          </p:cNvPr>
          <p:cNvSpPr txBox="1"/>
          <p:nvPr/>
        </p:nvSpPr>
        <p:spPr>
          <a:xfrm>
            <a:off x="1288359" y="1236888"/>
            <a:ext cx="987563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 – מתנגד במידה רבה 3 – לא חד משמעי 5 – מסכים במידה רבה (וניתנה גם אופציה של לא רלוונטי)</a:t>
            </a:r>
          </a:p>
          <a:p>
            <a: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אני סבור כי השיעורים שהועברו בפורמט 'כיתה הפוכה' היו יותר אפקטיביים משיעורים רגילים בזום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189CEE9-C1F9-4243-AA39-352707A31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282361"/>
            <a:ext cx="5638800" cy="33147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08B60DC-E000-4FAD-8316-E5DD837C9985}"/>
              </a:ext>
            </a:extLst>
          </p:cNvPr>
          <p:cNvSpPr txBox="1"/>
          <p:nvPr/>
        </p:nvSpPr>
        <p:spPr>
          <a:xfrm>
            <a:off x="2123057" y="1877683"/>
            <a:ext cx="189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200" dirty="0"/>
              <a:t>ציון ממוצע (1-5)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30451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0295246" y="6865"/>
            <a:ext cx="1896745" cy="584168"/>
          </a:xfrm>
          <a:custGeom>
            <a:avLst/>
            <a:gdLst/>
            <a:ahLst/>
            <a:cxnLst/>
            <a:rect l="l" t="t" r="r" b="b"/>
            <a:pathLst>
              <a:path w="1896745" h="573405">
                <a:moveTo>
                  <a:pt x="1896177" y="0"/>
                </a:moveTo>
                <a:lnTo>
                  <a:pt x="412293" y="0"/>
                </a:lnTo>
                <a:lnTo>
                  <a:pt x="0" y="342881"/>
                </a:lnTo>
                <a:lnTo>
                  <a:pt x="12153" y="343681"/>
                </a:lnTo>
                <a:lnTo>
                  <a:pt x="1896177" y="572827"/>
                </a:lnTo>
                <a:lnTo>
                  <a:pt x="1896177" y="0"/>
                </a:lnTo>
                <a:close/>
              </a:path>
            </a:pathLst>
          </a:custGeom>
          <a:solidFill>
            <a:srgbClr val="63B2DD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34140" y="45638"/>
            <a:ext cx="657860" cy="1232381"/>
          </a:xfrm>
          <a:custGeom>
            <a:avLst/>
            <a:gdLst/>
            <a:ahLst/>
            <a:cxnLst/>
            <a:rect l="l" t="t" r="r" b="b"/>
            <a:pathLst>
              <a:path w="657859" h="1209675">
                <a:moveTo>
                  <a:pt x="398907" y="0"/>
                </a:moveTo>
                <a:lnTo>
                  <a:pt x="0" y="1209598"/>
                </a:lnTo>
                <a:lnTo>
                  <a:pt x="7937" y="1205331"/>
                </a:lnTo>
                <a:lnTo>
                  <a:pt x="657283" y="901632"/>
                </a:lnTo>
                <a:lnTo>
                  <a:pt x="657283" y="86595"/>
                </a:lnTo>
                <a:lnTo>
                  <a:pt x="398907" y="0"/>
                </a:lnTo>
                <a:close/>
              </a:path>
            </a:pathLst>
          </a:custGeom>
          <a:solidFill>
            <a:srgbClr val="046DA4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480185" cy="383623"/>
          </a:xfrm>
          <a:custGeom>
            <a:avLst/>
            <a:gdLst/>
            <a:ahLst/>
            <a:cxnLst/>
            <a:rect l="l" t="t" r="r" b="b"/>
            <a:pathLst>
              <a:path w="1480185" h="376555">
                <a:moveTo>
                  <a:pt x="1161881" y="0"/>
                </a:moveTo>
                <a:lnTo>
                  <a:pt x="0" y="0"/>
                </a:lnTo>
                <a:lnTo>
                  <a:pt x="0" y="376040"/>
                </a:lnTo>
                <a:lnTo>
                  <a:pt x="1479989" y="257864"/>
                </a:lnTo>
                <a:lnTo>
                  <a:pt x="1161881" y="0"/>
                </a:lnTo>
                <a:close/>
              </a:path>
            </a:pathLst>
          </a:custGeom>
          <a:solidFill>
            <a:srgbClr val="63B2DD">
              <a:alpha val="4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"/>
          <p:cNvSpPr/>
          <p:nvPr/>
        </p:nvSpPr>
        <p:spPr>
          <a:xfrm>
            <a:off x="7960869" y="0"/>
            <a:ext cx="1778635" cy="949677"/>
          </a:xfrm>
          <a:custGeom>
            <a:avLst/>
            <a:gdLst/>
            <a:ahLst/>
            <a:cxnLst/>
            <a:rect l="l" t="t" r="r" b="b"/>
            <a:pathLst>
              <a:path w="1778634" h="932180">
                <a:moveTo>
                  <a:pt x="1457622" y="0"/>
                </a:moveTo>
                <a:lnTo>
                  <a:pt x="0" y="0"/>
                </a:lnTo>
                <a:lnTo>
                  <a:pt x="100914" y="55865"/>
                </a:lnTo>
                <a:lnTo>
                  <a:pt x="1778419" y="931657"/>
                </a:lnTo>
                <a:lnTo>
                  <a:pt x="1457622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9"/>
          <p:cNvSpPr/>
          <p:nvPr/>
        </p:nvSpPr>
        <p:spPr>
          <a:xfrm>
            <a:off x="3839313" y="7321"/>
            <a:ext cx="2692400" cy="503950"/>
          </a:xfrm>
          <a:custGeom>
            <a:avLst/>
            <a:gdLst/>
            <a:ahLst/>
            <a:cxnLst/>
            <a:rect l="l" t="t" r="r" b="b"/>
            <a:pathLst>
              <a:path w="2692400" h="494665">
                <a:moveTo>
                  <a:pt x="2269820" y="0"/>
                </a:moveTo>
                <a:lnTo>
                  <a:pt x="219938" y="0"/>
                </a:lnTo>
                <a:lnTo>
                  <a:pt x="0" y="187844"/>
                </a:lnTo>
                <a:lnTo>
                  <a:pt x="810056" y="294041"/>
                </a:lnTo>
                <a:lnTo>
                  <a:pt x="2691815" y="494092"/>
                </a:lnTo>
                <a:lnTo>
                  <a:pt x="2269820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0"/>
          <p:cNvSpPr/>
          <p:nvPr/>
        </p:nvSpPr>
        <p:spPr>
          <a:xfrm>
            <a:off x="4983583" y="6081214"/>
            <a:ext cx="1548130" cy="778891"/>
          </a:xfrm>
          <a:custGeom>
            <a:avLst/>
            <a:gdLst/>
            <a:ahLst/>
            <a:cxnLst/>
            <a:rect l="l" t="t" r="r" b="b"/>
            <a:pathLst>
              <a:path w="1548129" h="764540">
                <a:moveTo>
                  <a:pt x="918819" y="0"/>
                </a:moveTo>
                <a:lnTo>
                  <a:pt x="0" y="764129"/>
                </a:lnTo>
                <a:lnTo>
                  <a:pt x="1548076" y="764129"/>
                </a:lnTo>
                <a:lnTo>
                  <a:pt x="918819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"/>
          <p:cNvSpPr/>
          <p:nvPr/>
        </p:nvSpPr>
        <p:spPr>
          <a:xfrm>
            <a:off x="0" y="1603019"/>
            <a:ext cx="918210" cy="1443924"/>
          </a:xfrm>
          <a:custGeom>
            <a:avLst/>
            <a:gdLst/>
            <a:ahLst/>
            <a:cxnLst/>
            <a:rect l="l" t="t" r="r" b="b"/>
            <a:pathLst>
              <a:path w="918210" h="1417320">
                <a:moveTo>
                  <a:pt x="917727" y="0"/>
                </a:moveTo>
                <a:lnTo>
                  <a:pt x="0" y="219836"/>
                </a:lnTo>
                <a:lnTo>
                  <a:pt x="0" y="1416716"/>
                </a:lnTo>
                <a:lnTo>
                  <a:pt x="917727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2"/>
          <p:cNvSpPr/>
          <p:nvPr/>
        </p:nvSpPr>
        <p:spPr>
          <a:xfrm>
            <a:off x="6371760" y="6202024"/>
            <a:ext cx="1485900" cy="655976"/>
          </a:xfrm>
          <a:custGeom>
            <a:avLst/>
            <a:gdLst/>
            <a:ahLst/>
            <a:cxnLst/>
            <a:rect l="l" t="t" r="r" b="b"/>
            <a:pathLst>
              <a:path w="1485900" h="643890">
                <a:moveTo>
                  <a:pt x="212157" y="0"/>
                </a:moveTo>
                <a:lnTo>
                  <a:pt x="0" y="643321"/>
                </a:lnTo>
                <a:lnTo>
                  <a:pt x="1022837" y="643321"/>
                </a:lnTo>
                <a:lnTo>
                  <a:pt x="1485713" y="426834"/>
                </a:lnTo>
                <a:lnTo>
                  <a:pt x="212157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/>
          <p:cNvSpPr/>
          <p:nvPr/>
        </p:nvSpPr>
        <p:spPr>
          <a:xfrm>
            <a:off x="0" y="508815"/>
            <a:ext cx="501650" cy="1881241"/>
          </a:xfrm>
          <a:custGeom>
            <a:avLst/>
            <a:gdLst/>
            <a:ahLst/>
            <a:cxnLst/>
            <a:rect l="l" t="t" r="r" b="b"/>
            <a:pathLst>
              <a:path w="501650" h="1846579">
                <a:moveTo>
                  <a:pt x="501406" y="0"/>
                </a:moveTo>
                <a:lnTo>
                  <a:pt x="0" y="509721"/>
                </a:lnTo>
                <a:lnTo>
                  <a:pt x="0" y="1386724"/>
                </a:lnTo>
                <a:lnTo>
                  <a:pt x="471789" y="1846351"/>
                </a:lnTo>
                <a:lnTo>
                  <a:pt x="471434" y="1837347"/>
                </a:lnTo>
                <a:lnTo>
                  <a:pt x="501406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/>
          <p:cNvSpPr/>
          <p:nvPr/>
        </p:nvSpPr>
        <p:spPr>
          <a:xfrm>
            <a:off x="10899529" y="4907171"/>
            <a:ext cx="1323975" cy="1920702"/>
          </a:xfrm>
          <a:custGeom>
            <a:avLst/>
            <a:gdLst/>
            <a:ahLst/>
            <a:cxnLst/>
            <a:rect l="l" t="t" r="r" b="b"/>
            <a:pathLst>
              <a:path w="1323975" h="1885315">
                <a:moveTo>
                  <a:pt x="0" y="0"/>
                </a:moveTo>
                <a:lnTo>
                  <a:pt x="337845" y="834872"/>
                </a:lnTo>
                <a:lnTo>
                  <a:pt x="792974" y="1885020"/>
                </a:lnTo>
                <a:lnTo>
                  <a:pt x="1323823" y="1885020"/>
                </a:lnTo>
                <a:lnTo>
                  <a:pt x="1323823" y="481834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5"/>
          <p:cNvSpPr/>
          <p:nvPr/>
        </p:nvSpPr>
        <p:spPr>
          <a:xfrm>
            <a:off x="11027140" y="4935223"/>
            <a:ext cx="1172210" cy="1962752"/>
          </a:xfrm>
          <a:custGeom>
            <a:avLst/>
            <a:gdLst/>
            <a:ahLst/>
            <a:cxnLst/>
            <a:rect l="l" t="t" r="r" b="b"/>
            <a:pathLst>
              <a:path w="1172209" h="1926590">
                <a:moveTo>
                  <a:pt x="784993" y="0"/>
                </a:moveTo>
                <a:lnTo>
                  <a:pt x="433533" y="829233"/>
                </a:lnTo>
                <a:lnTo>
                  <a:pt x="0" y="1926005"/>
                </a:lnTo>
                <a:lnTo>
                  <a:pt x="1171592" y="1926005"/>
                </a:lnTo>
                <a:lnTo>
                  <a:pt x="1171592" y="829072"/>
                </a:lnTo>
                <a:lnTo>
                  <a:pt x="784993" y="0"/>
                </a:lnTo>
                <a:close/>
              </a:path>
            </a:pathLst>
          </a:custGeom>
          <a:solidFill>
            <a:srgbClr val="046DA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6"/>
          <p:cNvSpPr/>
          <p:nvPr/>
        </p:nvSpPr>
        <p:spPr>
          <a:xfrm>
            <a:off x="0" y="4236071"/>
            <a:ext cx="501650" cy="1333947"/>
          </a:xfrm>
          <a:custGeom>
            <a:avLst/>
            <a:gdLst/>
            <a:ahLst/>
            <a:cxnLst/>
            <a:rect l="l" t="t" r="r" b="b"/>
            <a:pathLst>
              <a:path w="501650" h="1309370">
                <a:moveTo>
                  <a:pt x="0" y="0"/>
                </a:moveTo>
                <a:lnTo>
                  <a:pt x="0" y="1309086"/>
                </a:lnTo>
                <a:lnTo>
                  <a:pt x="501404" y="1075277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7"/>
          <p:cNvSpPr/>
          <p:nvPr/>
        </p:nvSpPr>
        <p:spPr>
          <a:xfrm>
            <a:off x="516912" y="6192643"/>
            <a:ext cx="2073910" cy="674737"/>
          </a:xfrm>
          <a:custGeom>
            <a:avLst/>
            <a:gdLst/>
            <a:ahLst/>
            <a:cxnLst/>
            <a:rect l="l" t="t" r="r" b="b"/>
            <a:pathLst>
              <a:path w="2073910" h="662304">
                <a:moveTo>
                  <a:pt x="128686" y="0"/>
                </a:moveTo>
                <a:lnTo>
                  <a:pt x="0" y="662029"/>
                </a:lnTo>
                <a:lnTo>
                  <a:pt x="1626344" y="662029"/>
                </a:lnTo>
                <a:lnTo>
                  <a:pt x="2073348" y="378002"/>
                </a:lnTo>
                <a:lnTo>
                  <a:pt x="128686" y="0"/>
                </a:lnTo>
                <a:close/>
              </a:path>
            </a:pathLst>
          </a:custGeom>
          <a:solidFill>
            <a:srgbClr val="63B2DD">
              <a:alpha val="3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/>
          <p:cNvSpPr/>
          <p:nvPr/>
        </p:nvSpPr>
        <p:spPr>
          <a:xfrm>
            <a:off x="977" y="5053377"/>
            <a:ext cx="1501775" cy="1819137"/>
          </a:xfrm>
          <a:custGeom>
            <a:avLst/>
            <a:gdLst/>
            <a:ahLst/>
            <a:cxnLst/>
            <a:rect l="l" t="t" r="r" b="b"/>
            <a:pathLst>
              <a:path w="1501775" h="1785620">
                <a:moveTo>
                  <a:pt x="1501289" y="0"/>
                </a:moveTo>
                <a:lnTo>
                  <a:pt x="0" y="346601"/>
                </a:lnTo>
                <a:lnTo>
                  <a:pt x="0" y="1785159"/>
                </a:lnTo>
                <a:lnTo>
                  <a:pt x="309203" y="1785159"/>
                </a:lnTo>
                <a:lnTo>
                  <a:pt x="454949" y="1576768"/>
                </a:lnTo>
                <a:lnTo>
                  <a:pt x="1501289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/>
          <p:cNvSpPr/>
          <p:nvPr/>
        </p:nvSpPr>
        <p:spPr>
          <a:xfrm>
            <a:off x="8615554" y="5729773"/>
            <a:ext cx="1123950" cy="1128227"/>
          </a:xfrm>
          <a:custGeom>
            <a:avLst/>
            <a:gdLst/>
            <a:ahLst/>
            <a:cxnLst/>
            <a:rect l="l" t="t" r="r" b="b"/>
            <a:pathLst>
              <a:path w="1123950" h="1107440">
                <a:moveTo>
                  <a:pt x="0" y="0"/>
                </a:moveTo>
                <a:lnTo>
                  <a:pt x="38655" y="1107024"/>
                </a:lnTo>
                <a:lnTo>
                  <a:pt x="1123840" y="1107024"/>
                </a:lnTo>
                <a:lnTo>
                  <a:pt x="0" y="0"/>
                </a:lnTo>
                <a:close/>
              </a:path>
            </a:pathLst>
          </a:custGeom>
          <a:solidFill>
            <a:srgbClr val="046DA4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9184D3-CDBD-414C-829D-B3290B394C05}"/>
              </a:ext>
            </a:extLst>
          </p:cNvPr>
          <p:cNvSpPr txBox="1"/>
          <p:nvPr/>
        </p:nvSpPr>
        <p:spPr>
          <a:xfrm>
            <a:off x="5638800" y="508815"/>
            <a:ext cx="552519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אפקטיביות כיתה הפוכה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B011F4-591F-47F2-BE03-2B050486FFCA}"/>
              </a:ext>
            </a:extLst>
          </p:cNvPr>
          <p:cNvSpPr txBox="1"/>
          <p:nvPr/>
        </p:nvSpPr>
        <p:spPr>
          <a:xfrm>
            <a:off x="1288359" y="1236888"/>
            <a:ext cx="987563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 – מתנגד במידה רבה 3 – לא חד משמעי 5 – מסכים במידה רבה (וניתנה גם אופציה של לא רלוונטי)</a:t>
            </a:r>
          </a:p>
          <a:p>
            <a: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לדעתי, שיעורים בפורמט 'כיתה הפוכה' לא שווים את ההשקעה שהם דורשים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0B5E5F3-FC07-4A7C-878E-C8FE8575A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0412" y="2170430"/>
            <a:ext cx="5591175" cy="337185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C9585ED-A5AA-46F6-BA12-B016181EB009}"/>
              </a:ext>
            </a:extLst>
          </p:cNvPr>
          <p:cNvSpPr txBox="1"/>
          <p:nvPr/>
        </p:nvSpPr>
        <p:spPr>
          <a:xfrm>
            <a:off x="2123057" y="1877683"/>
            <a:ext cx="189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200" dirty="0"/>
              <a:t>ציון ממוצע (1-5)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30586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0295246" y="6865"/>
            <a:ext cx="1896745" cy="584168"/>
          </a:xfrm>
          <a:custGeom>
            <a:avLst/>
            <a:gdLst/>
            <a:ahLst/>
            <a:cxnLst/>
            <a:rect l="l" t="t" r="r" b="b"/>
            <a:pathLst>
              <a:path w="1896745" h="573405">
                <a:moveTo>
                  <a:pt x="1896177" y="0"/>
                </a:moveTo>
                <a:lnTo>
                  <a:pt x="412293" y="0"/>
                </a:lnTo>
                <a:lnTo>
                  <a:pt x="0" y="342881"/>
                </a:lnTo>
                <a:lnTo>
                  <a:pt x="12153" y="343681"/>
                </a:lnTo>
                <a:lnTo>
                  <a:pt x="1896177" y="572827"/>
                </a:lnTo>
                <a:lnTo>
                  <a:pt x="1896177" y="0"/>
                </a:lnTo>
                <a:close/>
              </a:path>
            </a:pathLst>
          </a:custGeom>
          <a:solidFill>
            <a:srgbClr val="63B2DD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34140" y="45638"/>
            <a:ext cx="657860" cy="1232381"/>
          </a:xfrm>
          <a:custGeom>
            <a:avLst/>
            <a:gdLst/>
            <a:ahLst/>
            <a:cxnLst/>
            <a:rect l="l" t="t" r="r" b="b"/>
            <a:pathLst>
              <a:path w="657859" h="1209675">
                <a:moveTo>
                  <a:pt x="398907" y="0"/>
                </a:moveTo>
                <a:lnTo>
                  <a:pt x="0" y="1209598"/>
                </a:lnTo>
                <a:lnTo>
                  <a:pt x="7937" y="1205331"/>
                </a:lnTo>
                <a:lnTo>
                  <a:pt x="657283" y="901632"/>
                </a:lnTo>
                <a:lnTo>
                  <a:pt x="657283" y="86595"/>
                </a:lnTo>
                <a:lnTo>
                  <a:pt x="398907" y="0"/>
                </a:lnTo>
                <a:close/>
              </a:path>
            </a:pathLst>
          </a:custGeom>
          <a:solidFill>
            <a:srgbClr val="046DA4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480185" cy="383623"/>
          </a:xfrm>
          <a:custGeom>
            <a:avLst/>
            <a:gdLst/>
            <a:ahLst/>
            <a:cxnLst/>
            <a:rect l="l" t="t" r="r" b="b"/>
            <a:pathLst>
              <a:path w="1480185" h="376555">
                <a:moveTo>
                  <a:pt x="1161881" y="0"/>
                </a:moveTo>
                <a:lnTo>
                  <a:pt x="0" y="0"/>
                </a:lnTo>
                <a:lnTo>
                  <a:pt x="0" y="376040"/>
                </a:lnTo>
                <a:lnTo>
                  <a:pt x="1479989" y="257864"/>
                </a:lnTo>
                <a:lnTo>
                  <a:pt x="1161881" y="0"/>
                </a:lnTo>
                <a:close/>
              </a:path>
            </a:pathLst>
          </a:custGeom>
          <a:solidFill>
            <a:srgbClr val="63B2DD">
              <a:alpha val="4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"/>
          <p:cNvSpPr/>
          <p:nvPr/>
        </p:nvSpPr>
        <p:spPr>
          <a:xfrm>
            <a:off x="7960869" y="0"/>
            <a:ext cx="1778635" cy="949677"/>
          </a:xfrm>
          <a:custGeom>
            <a:avLst/>
            <a:gdLst/>
            <a:ahLst/>
            <a:cxnLst/>
            <a:rect l="l" t="t" r="r" b="b"/>
            <a:pathLst>
              <a:path w="1778634" h="932180">
                <a:moveTo>
                  <a:pt x="1457622" y="0"/>
                </a:moveTo>
                <a:lnTo>
                  <a:pt x="0" y="0"/>
                </a:lnTo>
                <a:lnTo>
                  <a:pt x="100914" y="55865"/>
                </a:lnTo>
                <a:lnTo>
                  <a:pt x="1778419" y="931657"/>
                </a:lnTo>
                <a:lnTo>
                  <a:pt x="1457622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9"/>
          <p:cNvSpPr/>
          <p:nvPr/>
        </p:nvSpPr>
        <p:spPr>
          <a:xfrm>
            <a:off x="3839313" y="7321"/>
            <a:ext cx="2692400" cy="503950"/>
          </a:xfrm>
          <a:custGeom>
            <a:avLst/>
            <a:gdLst/>
            <a:ahLst/>
            <a:cxnLst/>
            <a:rect l="l" t="t" r="r" b="b"/>
            <a:pathLst>
              <a:path w="2692400" h="494665">
                <a:moveTo>
                  <a:pt x="2269820" y="0"/>
                </a:moveTo>
                <a:lnTo>
                  <a:pt x="219938" y="0"/>
                </a:lnTo>
                <a:lnTo>
                  <a:pt x="0" y="187844"/>
                </a:lnTo>
                <a:lnTo>
                  <a:pt x="810056" y="294041"/>
                </a:lnTo>
                <a:lnTo>
                  <a:pt x="2691815" y="494092"/>
                </a:lnTo>
                <a:lnTo>
                  <a:pt x="2269820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0"/>
          <p:cNvSpPr/>
          <p:nvPr/>
        </p:nvSpPr>
        <p:spPr>
          <a:xfrm>
            <a:off x="4983583" y="6081214"/>
            <a:ext cx="1548130" cy="778891"/>
          </a:xfrm>
          <a:custGeom>
            <a:avLst/>
            <a:gdLst/>
            <a:ahLst/>
            <a:cxnLst/>
            <a:rect l="l" t="t" r="r" b="b"/>
            <a:pathLst>
              <a:path w="1548129" h="764540">
                <a:moveTo>
                  <a:pt x="918819" y="0"/>
                </a:moveTo>
                <a:lnTo>
                  <a:pt x="0" y="764129"/>
                </a:lnTo>
                <a:lnTo>
                  <a:pt x="1548076" y="764129"/>
                </a:lnTo>
                <a:lnTo>
                  <a:pt x="918819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"/>
          <p:cNvSpPr/>
          <p:nvPr/>
        </p:nvSpPr>
        <p:spPr>
          <a:xfrm>
            <a:off x="0" y="1603019"/>
            <a:ext cx="918210" cy="1443924"/>
          </a:xfrm>
          <a:custGeom>
            <a:avLst/>
            <a:gdLst/>
            <a:ahLst/>
            <a:cxnLst/>
            <a:rect l="l" t="t" r="r" b="b"/>
            <a:pathLst>
              <a:path w="918210" h="1417320">
                <a:moveTo>
                  <a:pt x="917727" y="0"/>
                </a:moveTo>
                <a:lnTo>
                  <a:pt x="0" y="219836"/>
                </a:lnTo>
                <a:lnTo>
                  <a:pt x="0" y="1416716"/>
                </a:lnTo>
                <a:lnTo>
                  <a:pt x="917727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2"/>
          <p:cNvSpPr/>
          <p:nvPr/>
        </p:nvSpPr>
        <p:spPr>
          <a:xfrm>
            <a:off x="6371760" y="6202024"/>
            <a:ext cx="1485900" cy="655976"/>
          </a:xfrm>
          <a:custGeom>
            <a:avLst/>
            <a:gdLst/>
            <a:ahLst/>
            <a:cxnLst/>
            <a:rect l="l" t="t" r="r" b="b"/>
            <a:pathLst>
              <a:path w="1485900" h="643890">
                <a:moveTo>
                  <a:pt x="212157" y="0"/>
                </a:moveTo>
                <a:lnTo>
                  <a:pt x="0" y="643321"/>
                </a:lnTo>
                <a:lnTo>
                  <a:pt x="1022837" y="643321"/>
                </a:lnTo>
                <a:lnTo>
                  <a:pt x="1485713" y="426834"/>
                </a:lnTo>
                <a:lnTo>
                  <a:pt x="212157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/>
          <p:cNvSpPr/>
          <p:nvPr/>
        </p:nvSpPr>
        <p:spPr>
          <a:xfrm>
            <a:off x="0" y="508815"/>
            <a:ext cx="501650" cy="1881241"/>
          </a:xfrm>
          <a:custGeom>
            <a:avLst/>
            <a:gdLst/>
            <a:ahLst/>
            <a:cxnLst/>
            <a:rect l="l" t="t" r="r" b="b"/>
            <a:pathLst>
              <a:path w="501650" h="1846579">
                <a:moveTo>
                  <a:pt x="501406" y="0"/>
                </a:moveTo>
                <a:lnTo>
                  <a:pt x="0" y="509721"/>
                </a:lnTo>
                <a:lnTo>
                  <a:pt x="0" y="1386724"/>
                </a:lnTo>
                <a:lnTo>
                  <a:pt x="471789" y="1846351"/>
                </a:lnTo>
                <a:lnTo>
                  <a:pt x="471434" y="1837347"/>
                </a:lnTo>
                <a:lnTo>
                  <a:pt x="501406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/>
          <p:cNvSpPr/>
          <p:nvPr/>
        </p:nvSpPr>
        <p:spPr>
          <a:xfrm>
            <a:off x="10899529" y="4907171"/>
            <a:ext cx="1323975" cy="1920702"/>
          </a:xfrm>
          <a:custGeom>
            <a:avLst/>
            <a:gdLst/>
            <a:ahLst/>
            <a:cxnLst/>
            <a:rect l="l" t="t" r="r" b="b"/>
            <a:pathLst>
              <a:path w="1323975" h="1885315">
                <a:moveTo>
                  <a:pt x="0" y="0"/>
                </a:moveTo>
                <a:lnTo>
                  <a:pt x="337845" y="834872"/>
                </a:lnTo>
                <a:lnTo>
                  <a:pt x="792974" y="1885020"/>
                </a:lnTo>
                <a:lnTo>
                  <a:pt x="1323823" y="1885020"/>
                </a:lnTo>
                <a:lnTo>
                  <a:pt x="1323823" y="481834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5"/>
          <p:cNvSpPr/>
          <p:nvPr/>
        </p:nvSpPr>
        <p:spPr>
          <a:xfrm>
            <a:off x="11027140" y="4935223"/>
            <a:ext cx="1172210" cy="1962752"/>
          </a:xfrm>
          <a:custGeom>
            <a:avLst/>
            <a:gdLst/>
            <a:ahLst/>
            <a:cxnLst/>
            <a:rect l="l" t="t" r="r" b="b"/>
            <a:pathLst>
              <a:path w="1172209" h="1926590">
                <a:moveTo>
                  <a:pt x="784993" y="0"/>
                </a:moveTo>
                <a:lnTo>
                  <a:pt x="433533" y="829233"/>
                </a:lnTo>
                <a:lnTo>
                  <a:pt x="0" y="1926005"/>
                </a:lnTo>
                <a:lnTo>
                  <a:pt x="1171592" y="1926005"/>
                </a:lnTo>
                <a:lnTo>
                  <a:pt x="1171592" y="829072"/>
                </a:lnTo>
                <a:lnTo>
                  <a:pt x="784993" y="0"/>
                </a:lnTo>
                <a:close/>
              </a:path>
            </a:pathLst>
          </a:custGeom>
          <a:solidFill>
            <a:srgbClr val="046DA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6"/>
          <p:cNvSpPr/>
          <p:nvPr/>
        </p:nvSpPr>
        <p:spPr>
          <a:xfrm>
            <a:off x="0" y="4236071"/>
            <a:ext cx="501650" cy="1333947"/>
          </a:xfrm>
          <a:custGeom>
            <a:avLst/>
            <a:gdLst/>
            <a:ahLst/>
            <a:cxnLst/>
            <a:rect l="l" t="t" r="r" b="b"/>
            <a:pathLst>
              <a:path w="501650" h="1309370">
                <a:moveTo>
                  <a:pt x="0" y="0"/>
                </a:moveTo>
                <a:lnTo>
                  <a:pt x="0" y="1309086"/>
                </a:lnTo>
                <a:lnTo>
                  <a:pt x="501404" y="1075277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7"/>
          <p:cNvSpPr/>
          <p:nvPr/>
        </p:nvSpPr>
        <p:spPr>
          <a:xfrm>
            <a:off x="516912" y="6192643"/>
            <a:ext cx="2073910" cy="674737"/>
          </a:xfrm>
          <a:custGeom>
            <a:avLst/>
            <a:gdLst/>
            <a:ahLst/>
            <a:cxnLst/>
            <a:rect l="l" t="t" r="r" b="b"/>
            <a:pathLst>
              <a:path w="2073910" h="662304">
                <a:moveTo>
                  <a:pt x="128686" y="0"/>
                </a:moveTo>
                <a:lnTo>
                  <a:pt x="0" y="662029"/>
                </a:lnTo>
                <a:lnTo>
                  <a:pt x="1626344" y="662029"/>
                </a:lnTo>
                <a:lnTo>
                  <a:pt x="2073348" y="378002"/>
                </a:lnTo>
                <a:lnTo>
                  <a:pt x="128686" y="0"/>
                </a:lnTo>
                <a:close/>
              </a:path>
            </a:pathLst>
          </a:custGeom>
          <a:solidFill>
            <a:srgbClr val="63B2DD">
              <a:alpha val="3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/>
          <p:cNvSpPr/>
          <p:nvPr/>
        </p:nvSpPr>
        <p:spPr>
          <a:xfrm>
            <a:off x="977" y="5053377"/>
            <a:ext cx="1501775" cy="1819137"/>
          </a:xfrm>
          <a:custGeom>
            <a:avLst/>
            <a:gdLst/>
            <a:ahLst/>
            <a:cxnLst/>
            <a:rect l="l" t="t" r="r" b="b"/>
            <a:pathLst>
              <a:path w="1501775" h="1785620">
                <a:moveTo>
                  <a:pt x="1501289" y="0"/>
                </a:moveTo>
                <a:lnTo>
                  <a:pt x="0" y="346601"/>
                </a:lnTo>
                <a:lnTo>
                  <a:pt x="0" y="1785159"/>
                </a:lnTo>
                <a:lnTo>
                  <a:pt x="309203" y="1785159"/>
                </a:lnTo>
                <a:lnTo>
                  <a:pt x="454949" y="1576768"/>
                </a:lnTo>
                <a:lnTo>
                  <a:pt x="1501289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/>
          <p:cNvSpPr/>
          <p:nvPr/>
        </p:nvSpPr>
        <p:spPr>
          <a:xfrm>
            <a:off x="8615554" y="5729773"/>
            <a:ext cx="1123950" cy="1128227"/>
          </a:xfrm>
          <a:custGeom>
            <a:avLst/>
            <a:gdLst/>
            <a:ahLst/>
            <a:cxnLst/>
            <a:rect l="l" t="t" r="r" b="b"/>
            <a:pathLst>
              <a:path w="1123950" h="1107440">
                <a:moveTo>
                  <a:pt x="0" y="0"/>
                </a:moveTo>
                <a:lnTo>
                  <a:pt x="38655" y="1107024"/>
                </a:lnTo>
                <a:lnTo>
                  <a:pt x="1123840" y="1107024"/>
                </a:lnTo>
                <a:lnTo>
                  <a:pt x="0" y="0"/>
                </a:lnTo>
                <a:close/>
              </a:path>
            </a:pathLst>
          </a:custGeom>
          <a:solidFill>
            <a:srgbClr val="046DA4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9184D3-CDBD-414C-829D-B3290B394C05}"/>
              </a:ext>
            </a:extLst>
          </p:cNvPr>
          <p:cNvSpPr txBox="1"/>
          <p:nvPr/>
        </p:nvSpPr>
        <p:spPr>
          <a:xfrm>
            <a:off x="5638800" y="508815"/>
            <a:ext cx="552519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אפקטיביות כיתה הפוכה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B011F4-591F-47F2-BE03-2B050486FFCA}"/>
              </a:ext>
            </a:extLst>
          </p:cNvPr>
          <p:cNvSpPr txBox="1"/>
          <p:nvPr/>
        </p:nvSpPr>
        <p:spPr>
          <a:xfrm>
            <a:off x="1288359" y="1236888"/>
            <a:ext cx="987563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 – מתנגד במידה רבה 3 – לא חד משמעי 5 – מסכים במידה רבה (וניתנה גם אופציה של לא רלוונטי)</a:t>
            </a:r>
          </a:p>
          <a:p>
            <a: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הייתי מעדיף שהשיעורים ינתנו במתכונת א-סינכרונית (הקלטות בלבד) ולא במתכונת 'כיתה הפוכה'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6E1E6F1-4001-4F5E-9640-FD1A61668D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1837" y="2161472"/>
            <a:ext cx="5648325" cy="33528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0FDF73E-C18F-4D7A-838A-140299DA94FB}"/>
              </a:ext>
            </a:extLst>
          </p:cNvPr>
          <p:cNvSpPr txBox="1"/>
          <p:nvPr/>
        </p:nvSpPr>
        <p:spPr>
          <a:xfrm>
            <a:off x="2123057" y="1877683"/>
            <a:ext cx="189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200" dirty="0"/>
              <a:t>ציון ממוצע (1-5)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9839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0295246" y="6865"/>
            <a:ext cx="1896745" cy="584168"/>
          </a:xfrm>
          <a:custGeom>
            <a:avLst/>
            <a:gdLst/>
            <a:ahLst/>
            <a:cxnLst/>
            <a:rect l="l" t="t" r="r" b="b"/>
            <a:pathLst>
              <a:path w="1896745" h="573405">
                <a:moveTo>
                  <a:pt x="1896177" y="0"/>
                </a:moveTo>
                <a:lnTo>
                  <a:pt x="412293" y="0"/>
                </a:lnTo>
                <a:lnTo>
                  <a:pt x="0" y="342881"/>
                </a:lnTo>
                <a:lnTo>
                  <a:pt x="12153" y="343681"/>
                </a:lnTo>
                <a:lnTo>
                  <a:pt x="1896177" y="572827"/>
                </a:lnTo>
                <a:lnTo>
                  <a:pt x="1896177" y="0"/>
                </a:lnTo>
                <a:close/>
              </a:path>
            </a:pathLst>
          </a:custGeom>
          <a:solidFill>
            <a:srgbClr val="63B2DD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34140" y="45638"/>
            <a:ext cx="657860" cy="1232381"/>
          </a:xfrm>
          <a:custGeom>
            <a:avLst/>
            <a:gdLst/>
            <a:ahLst/>
            <a:cxnLst/>
            <a:rect l="l" t="t" r="r" b="b"/>
            <a:pathLst>
              <a:path w="657859" h="1209675">
                <a:moveTo>
                  <a:pt x="398907" y="0"/>
                </a:moveTo>
                <a:lnTo>
                  <a:pt x="0" y="1209598"/>
                </a:lnTo>
                <a:lnTo>
                  <a:pt x="7937" y="1205331"/>
                </a:lnTo>
                <a:lnTo>
                  <a:pt x="657283" y="901632"/>
                </a:lnTo>
                <a:lnTo>
                  <a:pt x="657283" y="86595"/>
                </a:lnTo>
                <a:lnTo>
                  <a:pt x="398907" y="0"/>
                </a:lnTo>
                <a:close/>
              </a:path>
            </a:pathLst>
          </a:custGeom>
          <a:solidFill>
            <a:srgbClr val="046DA4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480185" cy="383623"/>
          </a:xfrm>
          <a:custGeom>
            <a:avLst/>
            <a:gdLst/>
            <a:ahLst/>
            <a:cxnLst/>
            <a:rect l="l" t="t" r="r" b="b"/>
            <a:pathLst>
              <a:path w="1480185" h="376555">
                <a:moveTo>
                  <a:pt x="1161881" y="0"/>
                </a:moveTo>
                <a:lnTo>
                  <a:pt x="0" y="0"/>
                </a:lnTo>
                <a:lnTo>
                  <a:pt x="0" y="376040"/>
                </a:lnTo>
                <a:lnTo>
                  <a:pt x="1479989" y="257864"/>
                </a:lnTo>
                <a:lnTo>
                  <a:pt x="1161881" y="0"/>
                </a:lnTo>
                <a:close/>
              </a:path>
            </a:pathLst>
          </a:custGeom>
          <a:solidFill>
            <a:srgbClr val="63B2DD">
              <a:alpha val="4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"/>
          <p:cNvSpPr/>
          <p:nvPr/>
        </p:nvSpPr>
        <p:spPr>
          <a:xfrm>
            <a:off x="7960869" y="0"/>
            <a:ext cx="1778635" cy="949677"/>
          </a:xfrm>
          <a:custGeom>
            <a:avLst/>
            <a:gdLst/>
            <a:ahLst/>
            <a:cxnLst/>
            <a:rect l="l" t="t" r="r" b="b"/>
            <a:pathLst>
              <a:path w="1778634" h="932180">
                <a:moveTo>
                  <a:pt x="1457622" y="0"/>
                </a:moveTo>
                <a:lnTo>
                  <a:pt x="0" y="0"/>
                </a:lnTo>
                <a:lnTo>
                  <a:pt x="100914" y="55865"/>
                </a:lnTo>
                <a:lnTo>
                  <a:pt x="1778419" y="931657"/>
                </a:lnTo>
                <a:lnTo>
                  <a:pt x="1457622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9"/>
          <p:cNvSpPr/>
          <p:nvPr/>
        </p:nvSpPr>
        <p:spPr>
          <a:xfrm>
            <a:off x="3839313" y="7321"/>
            <a:ext cx="2692400" cy="503950"/>
          </a:xfrm>
          <a:custGeom>
            <a:avLst/>
            <a:gdLst/>
            <a:ahLst/>
            <a:cxnLst/>
            <a:rect l="l" t="t" r="r" b="b"/>
            <a:pathLst>
              <a:path w="2692400" h="494665">
                <a:moveTo>
                  <a:pt x="2269820" y="0"/>
                </a:moveTo>
                <a:lnTo>
                  <a:pt x="219938" y="0"/>
                </a:lnTo>
                <a:lnTo>
                  <a:pt x="0" y="187844"/>
                </a:lnTo>
                <a:lnTo>
                  <a:pt x="810056" y="294041"/>
                </a:lnTo>
                <a:lnTo>
                  <a:pt x="2691815" y="494092"/>
                </a:lnTo>
                <a:lnTo>
                  <a:pt x="2269820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0"/>
          <p:cNvSpPr/>
          <p:nvPr/>
        </p:nvSpPr>
        <p:spPr>
          <a:xfrm>
            <a:off x="4983583" y="6081214"/>
            <a:ext cx="1548130" cy="778891"/>
          </a:xfrm>
          <a:custGeom>
            <a:avLst/>
            <a:gdLst/>
            <a:ahLst/>
            <a:cxnLst/>
            <a:rect l="l" t="t" r="r" b="b"/>
            <a:pathLst>
              <a:path w="1548129" h="764540">
                <a:moveTo>
                  <a:pt x="918819" y="0"/>
                </a:moveTo>
                <a:lnTo>
                  <a:pt x="0" y="764129"/>
                </a:lnTo>
                <a:lnTo>
                  <a:pt x="1548076" y="764129"/>
                </a:lnTo>
                <a:lnTo>
                  <a:pt x="918819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"/>
          <p:cNvSpPr/>
          <p:nvPr/>
        </p:nvSpPr>
        <p:spPr>
          <a:xfrm>
            <a:off x="0" y="1603019"/>
            <a:ext cx="918210" cy="1443924"/>
          </a:xfrm>
          <a:custGeom>
            <a:avLst/>
            <a:gdLst/>
            <a:ahLst/>
            <a:cxnLst/>
            <a:rect l="l" t="t" r="r" b="b"/>
            <a:pathLst>
              <a:path w="918210" h="1417320">
                <a:moveTo>
                  <a:pt x="917727" y="0"/>
                </a:moveTo>
                <a:lnTo>
                  <a:pt x="0" y="219836"/>
                </a:lnTo>
                <a:lnTo>
                  <a:pt x="0" y="1416716"/>
                </a:lnTo>
                <a:lnTo>
                  <a:pt x="917727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2"/>
          <p:cNvSpPr/>
          <p:nvPr/>
        </p:nvSpPr>
        <p:spPr>
          <a:xfrm>
            <a:off x="6371760" y="6202024"/>
            <a:ext cx="1485900" cy="655976"/>
          </a:xfrm>
          <a:custGeom>
            <a:avLst/>
            <a:gdLst/>
            <a:ahLst/>
            <a:cxnLst/>
            <a:rect l="l" t="t" r="r" b="b"/>
            <a:pathLst>
              <a:path w="1485900" h="643890">
                <a:moveTo>
                  <a:pt x="212157" y="0"/>
                </a:moveTo>
                <a:lnTo>
                  <a:pt x="0" y="643321"/>
                </a:lnTo>
                <a:lnTo>
                  <a:pt x="1022837" y="643321"/>
                </a:lnTo>
                <a:lnTo>
                  <a:pt x="1485713" y="426834"/>
                </a:lnTo>
                <a:lnTo>
                  <a:pt x="212157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/>
          <p:cNvSpPr/>
          <p:nvPr/>
        </p:nvSpPr>
        <p:spPr>
          <a:xfrm>
            <a:off x="0" y="508815"/>
            <a:ext cx="501650" cy="1881241"/>
          </a:xfrm>
          <a:custGeom>
            <a:avLst/>
            <a:gdLst/>
            <a:ahLst/>
            <a:cxnLst/>
            <a:rect l="l" t="t" r="r" b="b"/>
            <a:pathLst>
              <a:path w="501650" h="1846579">
                <a:moveTo>
                  <a:pt x="501406" y="0"/>
                </a:moveTo>
                <a:lnTo>
                  <a:pt x="0" y="509721"/>
                </a:lnTo>
                <a:lnTo>
                  <a:pt x="0" y="1386724"/>
                </a:lnTo>
                <a:lnTo>
                  <a:pt x="471789" y="1846351"/>
                </a:lnTo>
                <a:lnTo>
                  <a:pt x="471434" y="1837347"/>
                </a:lnTo>
                <a:lnTo>
                  <a:pt x="501406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/>
          <p:cNvSpPr/>
          <p:nvPr/>
        </p:nvSpPr>
        <p:spPr>
          <a:xfrm>
            <a:off x="10899529" y="4907171"/>
            <a:ext cx="1323975" cy="1920702"/>
          </a:xfrm>
          <a:custGeom>
            <a:avLst/>
            <a:gdLst/>
            <a:ahLst/>
            <a:cxnLst/>
            <a:rect l="l" t="t" r="r" b="b"/>
            <a:pathLst>
              <a:path w="1323975" h="1885315">
                <a:moveTo>
                  <a:pt x="0" y="0"/>
                </a:moveTo>
                <a:lnTo>
                  <a:pt x="337845" y="834872"/>
                </a:lnTo>
                <a:lnTo>
                  <a:pt x="792974" y="1885020"/>
                </a:lnTo>
                <a:lnTo>
                  <a:pt x="1323823" y="1885020"/>
                </a:lnTo>
                <a:lnTo>
                  <a:pt x="1323823" y="481834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5"/>
          <p:cNvSpPr/>
          <p:nvPr/>
        </p:nvSpPr>
        <p:spPr>
          <a:xfrm>
            <a:off x="11027140" y="4935223"/>
            <a:ext cx="1172210" cy="1962752"/>
          </a:xfrm>
          <a:custGeom>
            <a:avLst/>
            <a:gdLst/>
            <a:ahLst/>
            <a:cxnLst/>
            <a:rect l="l" t="t" r="r" b="b"/>
            <a:pathLst>
              <a:path w="1172209" h="1926590">
                <a:moveTo>
                  <a:pt x="784993" y="0"/>
                </a:moveTo>
                <a:lnTo>
                  <a:pt x="433533" y="829233"/>
                </a:lnTo>
                <a:lnTo>
                  <a:pt x="0" y="1926005"/>
                </a:lnTo>
                <a:lnTo>
                  <a:pt x="1171592" y="1926005"/>
                </a:lnTo>
                <a:lnTo>
                  <a:pt x="1171592" y="829072"/>
                </a:lnTo>
                <a:lnTo>
                  <a:pt x="784993" y="0"/>
                </a:lnTo>
                <a:close/>
              </a:path>
            </a:pathLst>
          </a:custGeom>
          <a:solidFill>
            <a:srgbClr val="046DA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6"/>
          <p:cNvSpPr/>
          <p:nvPr/>
        </p:nvSpPr>
        <p:spPr>
          <a:xfrm>
            <a:off x="0" y="4236071"/>
            <a:ext cx="501650" cy="1333947"/>
          </a:xfrm>
          <a:custGeom>
            <a:avLst/>
            <a:gdLst/>
            <a:ahLst/>
            <a:cxnLst/>
            <a:rect l="l" t="t" r="r" b="b"/>
            <a:pathLst>
              <a:path w="501650" h="1309370">
                <a:moveTo>
                  <a:pt x="0" y="0"/>
                </a:moveTo>
                <a:lnTo>
                  <a:pt x="0" y="1309086"/>
                </a:lnTo>
                <a:lnTo>
                  <a:pt x="501404" y="1075277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7"/>
          <p:cNvSpPr/>
          <p:nvPr/>
        </p:nvSpPr>
        <p:spPr>
          <a:xfrm>
            <a:off x="516912" y="6192643"/>
            <a:ext cx="2073910" cy="674737"/>
          </a:xfrm>
          <a:custGeom>
            <a:avLst/>
            <a:gdLst/>
            <a:ahLst/>
            <a:cxnLst/>
            <a:rect l="l" t="t" r="r" b="b"/>
            <a:pathLst>
              <a:path w="2073910" h="662304">
                <a:moveTo>
                  <a:pt x="128686" y="0"/>
                </a:moveTo>
                <a:lnTo>
                  <a:pt x="0" y="662029"/>
                </a:lnTo>
                <a:lnTo>
                  <a:pt x="1626344" y="662029"/>
                </a:lnTo>
                <a:lnTo>
                  <a:pt x="2073348" y="378002"/>
                </a:lnTo>
                <a:lnTo>
                  <a:pt x="128686" y="0"/>
                </a:lnTo>
                <a:close/>
              </a:path>
            </a:pathLst>
          </a:custGeom>
          <a:solidFill>
            <a:srgbClr val="63B2DD">
              <a:alpha val="3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/>
          <p:cNvSpPr/>
          <p:nvPr/>
        </p:nvSpPr>
        <p:spPr>
          <a:xfrm>
            <a:off x="977" y="5053377"/>
            <a:ext cx="1501775" cy="1819137"/>
          </a:xfrm>
          <a:custGeom>
            <a:avLst/>
            <a:gdLst/>
            <a:ahLst/>
            <a:cxnLst/>
            <a:rect l="l" t="t" r="r" b="b"/>
            <a:pathLst>
              <a:path w="1501775" h="1785620">
                <a:moveTo>
                  <a:pt x="1501289" y="0"/>
                </a:moveTo>
                <a:lnTo>
                  <a:pt x="0" y="346601"/>
                </a:lnTo>
                <a:lnTo>
                  <a:pt x="0" y="1785159"/>
                </a:lnTo>
                <a:lnTo>
                  <a:pt x="309203" y="1785159"/>
                </a:lnTo>
                <a:lnTo>
                  <a:pt x="454949" y="1576768"/>
                </a:lnTo>
                <a:lnTo>
                  <a:pt x="1501289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/>
          <p:cNvSpPr/>
          <p:nvPr/>
        </p:nvSpPr>
        <p:spPr>
          <a:xfrm>
            <a:off x="8615554" y="5729773"/>
            <a:ext cx="1123950" cy="1128227"/>
          </a:xfrm>
          <a:custGeom>
            <a:avLst/>
            <a:gdLst/>
            <a:ahLst/>
            <a:cxnLst/>
            <a:rect l="l" t="t" r="r" b="b"/>
            <a:pathLst>
              <a:path w="1123950" h="1107440">
                <a:moveTo>
                  <a:pt x="0" y="0"/>
                </a:moveTo>
                <a:lnTo>
                  <a:pt x="38655" y="1107024"/>
                </a:lnTo>
                <a:lnTo>
                  <a:pt x="1123840" y="1107024"/>
                </a:lnTo>
                <a:lnTo>
                  <a:pt x="0" y="0"/>
                </a:lnTo>
                <a:close/>
              </a:path>
            </a:pathLst>
          </a:custGeom>
          <a:solidFill>
            <a:srgbClr val="046DA4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9184D3-CDBD-414C-829D-B3290B394C05}"/>
              </a:ext>
            </a:extLst>
          </p:cNvPr>
          <p:cNvSpPr txBox="1"/>
          <p:nvPr/>
        </p:nvSpPr>
        <p:spPr>
          <a:xfrm>
            <a:off x="5638800" y="508815"/>
            <a:ext cx="552519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המשך למידה תקינה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B011F4-591F-47F2-BE03-2B050486FFCA}"/>
              </a:ext>
            </a:extLst>
          </p:cNvPr>
          <p:cNvSpPr txBox="1"/>
          <p:nvPr/>
        </p:nvSpPr>
        <p:spPr>
          <a:xfrm>
            <a:off x="1426949" y="1218155"/>
            <a:ext cx="9875634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האם המעבר ללמידה מקוונת השפיע על מספר הנקודות שלקחת בפועל הסמסטר?</a:t>
            </a:r>
            <a:b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endParaRPr lang="he-IL" sz="2000" b="0" i="0" dirty="0">
              <a:solidFill>
                <a:srgbClr val="333333"/>
              </a:solidFill>
              <a:effectLst/>
              <a:latin typeface="wf_segoe-ui_semilight"/>
            </a:endParaRPr>
          </a:p>
          <a:p>
            <a:br>
              <a:rPr lang="he-IL" sz="2000" b="0" i="0" dirty="0">
                <a:solidFill>
                  <a:srgbClr val="333333"/>
                </a:solidFill>
                <a:effectLst/>
                <a:latin typeface="Segoe UI Web (West European)"/>
              </a:rPr>
            </a:br>
            <a:endParaRPr lang="he-IL" sz="20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b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endParaRPr lang="he-IL" sz="20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F5EA48C-EB86-4F34-B08B-B8CE2ABB5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25" y="1887907"/>
            <a:ext cx="5619750" cy="334327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2DD2FCD2-D57B-40A2-BE7A-0BEF5007D3AB}"/>
              </a:ext>
            </a:extLst>
          </p:cNvPr>
          <p:cNvSpPr txBox="1"/>
          <p:nvPr/>
        </p:nvSpPr>
        <p:spPr>
          <a:xfrm>
            <a:off x="4149072" y="3380958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100" dirty="0"/>
              <a:t>27%</a:t>
            </a:r>
            <a:endParaRPr lang="en-US" sz="11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47D7B3D-E602-4243-AD82-1AA4330C7BEB}"/>
              </a:ext>
            </a:extLst>
          </p:cNvPr>
          <p:cNvSpPr txBox="1"/>
          <p:nvPr/>
        </p:nvSpPr>
        <p:spPr>
          <a:xfrm>
            <a:off x="5795020" y="2131273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100" dirty="0"/>
              <a:t>59%</a:t>
            </a:r>
            <a:endParaRPr lang="en-US" sz="11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BF86A5-F119-4AE9-8C74-DC0245640DC1}"/>
              </a:ext>
            </a:extLst>
          </p:cNvPr>
          <p:cNvSpPr txBox="1"/>
          <p:nvPr/>
        </p:nvSpPr>
        <p:spPr>
          <a:xfrm>
            <a:off x="7476660" y="3919839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100" dirty="0"/>
              <a:t>14%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29107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0295246" y="6865"/>
            <a:ext cx="1896745" cy="584168"/>
          </a:xfrm>
          <a:custGeom>
            <a:avLst/>
            <a:gdLst/>
            <a:ahLst/>
            <a:cxnLst/>
            <a:rect l="l" t="t" r="r" b="b"/>
            <a:pathLst>
              <a:path w="1896745" h="573405">
                <a:moveTo>
                  <a:pt x="1896177" y="0"/>
                </a:moveTo>
                <a:lnTo>
                  <a:pt x="412293" y="0"/>
                </a:lnTo>
                <a:lnTo>
                  <a:pt x="0" y="342881"/>
                </a:lnTo>
                <a:lnTo>
                  <a:pt x="12153" y="343681"/>
                </a:lnTo>
                <a:lnTo>
                  <a:pt x="1896177" y="572827"/>
                </a:lnTo>
                <a:lnTo>
                  <a:pt x="1896177" y="0"/>
                </a:lnTo>
                <a:close/>
              </a:path>
            </a:pathLst>
          </a:custGeom>
          <a:solidFill>
            <a:srgbClr val="63B2DD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34140" y="45638"/>
            <a:ext cx="657860" cy="1232381"/>
          </a:xfrm>
          <a:custGeom>
            <a:avLst/>
            <a:gdLst/>
            <a:ahLst/>
            <a:cxnLst/>
            <a:rect l="l" t="t" r="r" b="b"/>
            <a:pathLst>
              <a:path w="657859" h="1209675">
                <a:moveTo>
                  <a:pt x="398907" y="0"/>
                </a:moveTo>
                <a:lnTo>
                  <a:pt x="0" y="1209598"/>
                </a:lnTo>
                <a:lnTo>
                  <a:pt x="7937" y="1205331"/>
                </a:lnTo>
                <a:lnTo>
                  <a:pt x="657283" y="901632"/>
                </a:lnTo>
                <a:lnTo>
                  <a:pt x="657283" y="86595"/>
                </a:lnTo>
                <a:lnTo>
                  <a:pt x="398907" y="0"/>
                </a:lnTo>
                <a:close/>
              </a:path>
            </a:pathLst>
          </a:custGeom>
          <a:solidFill>
            <a:srgbClr val="046DA4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480185" cy="383623"/>
          </a:xfrm>
          <a:custGeom>
            <a:avLst/>
            <a:gdLst/>
            <a:ahLst/>
            <a:cxnLst/>
            <a:rect l="l" t="t" r="r" b="b"/>
            <a:pathLst>
              <a:path w="1480185" h="376555">
                <a:moveTo>
                  <a:pt x="1161881" y="0"/>
                </a:moveTo>
                <a:lnTo>
                  <a:pt x="0" y="0"/>
                </a:lnTo>
                <a:lnTo>
                  <a:pt x="0" y="376040"/>
                </a:lnTo>
                <a:lnTo>
                  <a:pt x="1479989" y="257864"/>
                </a:lnTo>
                <a:lnTo>
                  <a:pt x="1161881" y="0"/>
                </a:lnTo>
                <a:close/>
              </a:path>
            </a:pathLst>
          </a:custGeom>
          <a:solidFill>
            <a:srgbClr val="63B2DD">
              <a:alpha val="4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"/>
          <p:cNvSpPr/>
          <p:nvPr/>
        </p:nvSpPr>
        <p:spPr>
          <a:xfrm>
            <a:off x="7960869" y="0"/>
            <a:ext cx="1778635" cy="949677"/>
          </a:xfrm>
          <a:custGeom>
            <a:avLst/>
            <a:gdLst/>
            <a:ahLst/>
            <a:cxnLst/>
            <a:rect l="l" t="t" r="r" b="b"/>
            <a:pathLst>
              <a:path w="1778634" h="932180">
                <a:moveTo>
                  <a:pt x="1457622" y="0"/>
                </a:moveTo>
                <a:lnTo>
                  <a:pt x="0" y="0"/>
                </a:lnTo>
                <a:lnTo>
                  <a:pt x="100914" y="55865"/>
                </a:lnTo>
                <a:lnTo>
                  <a:pt x="1778419" y="931657"/>
                </a:lnTo>
                <a:lnTo>
                  <a:pt x="1457622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9"/>
          <p:cNvSpPr/>
          <p:nvPr/>
        </p:nvSpPr>
        <p:spPr>
          <a:xfrm>
            <a:off x="3839313" y="7321"/>
            <a:ext cx="2692400" cy="503950"/>
          </a:xfrm>
          <a:custGeom>
            <a:avLst/>
            <a:gdLst/>
            <a:ahLst/>
            <a:cxnLst/>
            <a:rect l="l" t="t" r="r" b="b"/>
            <a:pathLst>
              <a:path w="2692400" h="494665">
                <a:moveTo>
                  <a:pt x="2269820" y="0"/>
                </a:moveTo>
                <a:lnTo>
                  <a:pt x="219938" y="0"/>
                </a:lnTo>
                <a:lnTo>
                  <a:pt x="0" y="187844"/>
                </a:lnTo>
                <a:lnTo>
                  <a:pt x="810056" y="294041"/>
                </a:lnTo>
                <a:lnTo>
                  <a:pt x="2691815" y="494092"/>
                </a:lnTo>
                <a:lnTo>
                  <a:pt x="2269820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0"/>
          <p:cNvSpPr/>
          <p:nvPr/>
        </p:nvSpPr>
        <p:spPr>
          <a:xfrm>
            <a:off x="4983583" y="6081214"/>
            <a:ext cx="1548130" cy="778891"/>
          </a:xfrm>
          <a:custGeom>
            <a:avLst/>
            <a:gdLst/>
            <a:ahLst/>
            <a:cxnLst/>
            <a:rect l="l" t="t" r="r" b="b"/>
            <a:pathLst>
              <a:path w="1548129" h="764540">
                <a:moveTo>
                  <a:pt x="918819" y="0"/>
                </a:moveTo>
                <a:lnTo>
                  <a:pt x="0" y="764129"/>
                </a:lnTo>
                <a:lnTo>
                  <a:pt x="1548076" y="764129"/>
                </a:lnTo>
                <a:lnTo>
                  <a:pt x="918819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"/>
          <p:cNvSpPr/>
          <p:nvPr/>
        </p:nvSpPr>
        <p:spPr>
          <a:xfrm>
            <a:off x="0" y="1603019"/>
            <a:ext cx="918210" cy="1443924"/>
          </a:xfrm>
          <a:custGeom>
            <a:avLst/>
            <a:gdLst/>
            <a:ahLst/>
            <a:cxnLst/>
            <a:rect l="l" t="t" r="r" b="b"/>
            <a:pathLst>
              <a:path w="918210" h="1417320">
                <a:moveTo>
                  <a:pt x="917727" y="0"/>
                </a:moveTo>
                <a:lnTo>
                  <a:pt x="0" y="219836"/>
                </a:lnTo>
                <a:lnTo>
                  <a:pt x="0" y="1416716"/>
                </a:lnTo>
                <a:lnTo>
                  <a:pt x="917727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2"/>
          <p:cNvSpPr/>
          <p:nvPr/>
        </p:nvSpPr>
        <p:spPr>
          <a:xfrm>
            <a:off x="6371760" y="6202024"/>
            <a:ext cx="1485900" cy="655976"/>
          </a:xfrm>
          <a:custGeom>
            <a:avLst/>
            <a:gdLst/>
            <a:ahLst/>
            <a:cxnLst/>
            <a:rect l="l" t="t" r="r" b="b"/>
            <a:pathLst>
              <a:path w="1485900" h="643890">
                <a:moveTo>
                  <a:pt x="212157" y="0"/>
                </a:moveTo>
                <a:lnTo>
                  <a:pt x="0" y="643321"/>
                </a:lnTo>
                <a:lnTo>
                  <a:pt x="1022837" y="643321"/>
                </a:lnTo>
                <a:lnTo>
                  <a:pt x="1485713" y="426834"/>
                </a:lnTo>
                <a:lnTo>
                  <a:pt x="212157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/>
          <p:cNvSpPr/>
          <p:nvPr/>
        </p:nvSpPr>
        <p:spPr>
          <a:xfrm>
            <a:off x="0" y="508815"/>
            <a:ext cx="501650" cy="1881241"/>
          </a:xfrm>
          <a:custGeom>
            <a:avLst/>
            <a:gdLst/>
            <a:ahLst/>
            <a:cxnLst/>
            <a:rect l="l" t="t" r="r" b="b"/>
            <a:pathLst>
              <a:path w="501650" h="1846579">
                <a:moveTo>
                  <a:pt x="501406" y="0"/>
                </a:moveTo>
                <a:lnTo>
                  <a:pt x="0" y="509721"/>
                </a:lnTo>
                <a:lnTo>
                  <a:pt x="0" y="1386724"/>
                </a:lnTo>
                <a:lnTo>
                  <a:pt x="471789" y="1846351"/>
                </a:lnTo>
                <a:lnTo>
                  <a:pt x="471434" y="1837347"/>
                </a:lnTo>
                <a:lnTo>
                  <a:pt x="501406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/>
          <p:cNvSpPr/>
          <p:nvPr/>
        </p:nvSpPr>
        <p:spPr>
          <a:xfrm>
            <a:off x="10899529" y="4907171"/>
            <a:ext cx="1323975" cy="1920702"/>
          </a:xfrm>
          <a:custGeom>
            <a:avLst/>
            <a:gdLst/>
            <a:ahLst/>
            <a:cxnLst/>
            <a:rect l="l" t="t" r="r" b="b"/>
            <a:pathLst>
              <a:path w="1323975" h="1885315">
                <a:moveTo>
                  <a:pt x="0" y="0"/>
                </a:moveTo>
                <a:lnTo>
                  <a:pt x="337845" y="834872"/>
                </a:lnTo>
                <a:lnTo>
                  <a:pt x="792974" y="1885020"/>
                </a:lnTo>
                <a:lnTo>
                  <a:pt x="1323823" y="1885020"/>
                </a:lnTo>
                <a:lnTo>
                  <a:pt x="1323823" y="481834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5"/>
          <p:cNvSpPr/>
          <p:nvPr/>
        </p:nvSpPr>
        <p:spPr>
          <a:xfrm>
            <a:off x="11027140" y="4935223"/>
            <a:ext cx="1172210" cy="1962752"/>
          </a:xfrm>
          <a:custGeom>
            <a:avLst/>
            <a:gdLst/>
            <a:ahLst/>
            <a:cxnLst/>
            <a:rect l="l" t="t" r="r" b="b"/>
            <a:pathLst>
              <a:path w="1172209" h="1926590">
                <a:moveTo>
                  <a:pt x="784993" y="0"/>
                </a:moveTo>
                <a:lnTo>
                  <a:pt x="433533" y="829233"/>
                </a:lnTo>
                <a:lnTo>
                  <a:pt x="0" y="1926005"/>
                </a:lnTo>
                <a:lnTo>
                  <a:pt x="1171592" y="1926005"/>
                </a:lnTo>
                <a:lnTo>
                  <a:pt x="1171592" y="829072"/>
                </a:lnTo>
                <a:lnTo>
                  <a:pt x="784993" y="0"/>
                </a:lnTo>
                <a:close/>
              </a:path>
            </a:pathLst>
          </a:custGeom>
          <a:solidFill>
            <a:srgbClr val="046DA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6"/>
          <p:cNvSpPr/>
          <p:nvPr/>
        </p:nvSpPr>
        <p:spPr>
          <a:xfrm>
            <a:off x="0" y="4236071"/>
            <a:ext cx="501650" cy="1333947"/>
          </a:xfrm>
          <a:custGeom>
            <a:avLst/>
            <a:gdLst/>
            <a:ahLst/>
            <a:cxnLst/>
            <a:rect l="l" t="t" r="r" b="b"/>
            <a:pathLst>
              <a:path w="501650" h="1309370">
                <a:moveTo>
                  <a:pt x="0" y="0"/>
                </a:moveTo>
                <a:lnTo>
                  <a:pt x="0" y="1309086"/>
                </a:lnTo>
                <a:lnTo>
                  <a:pt x="501404" y="1075277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7"/>
          <p:cNvSpPr/>
          <p:nvPr/>
        </p:nvSpPr>
        <p:spPr>
          <a:xfrm>
            <a:off x="516912" y="6192643"/>
            <a:ext cx="2073910" cy="674737"/>
          </a:xfrm>
          <a:custGeom>
            <a:avLst/>
            <a:gdLst/>
            <a:ahLst/>
            <a:cxnLst/>
            <a:rect l="l" t="t" r="r" b="b"/>
            <a:pathLst>
              <a:path w="2073910" h="662304">
                <a:moveTo>
                  <a:pt x="128686" y="0"/>
                </a:moveTo>
                <a:lnTo>
                  <a:pt x="0" y="662029"/>
                </a:lnTo>
                <a:lnTo>
                  <a:pt x="1626344" y="662029"/>
                </a:lnTo>
                <a:lnTo>
                  <a:pt x="2073348" y="378002"/>
                </a:lnTo>
                <a:lnTo>
                  <a:pt x="128686" y="0"/>
                </a:lnTo>
                <a:close/>
              </a:path>
            </a:pathLst>
          </a:custGeom>
          <a:solidFill>
            <a:srgbClr val="63B2DD">
              <a:alpha val="3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/>
          <p:cNvSpPr/>
          <p:nvPr/>
        </p:nvSpPr>
        <p:spPr>
          <a:xfrm>
            <a:off x="977" y="5053377"/>
            <a:ext cx="1501775" cy="1819137"/>
          </a:xfrm>
          <a:custGeom>
            <a:avLst/>
            <a:gdLst/>
            <a:ahLst/>
            <a:cxnLst/>
            <a:rect l="l" t="t" r="r" b="b"/>
            <a:pathLst>
              <a:path w="1501775" h="1785620">
                <a:moveTo>
                  <a:pt x="1501289" y="0"/>
                </a:moveTo>
                <a:lnTo>
                  <a:pt x="0" y="346601"/>
                </a:lnTo>
                <a:lnTo>
                  <a:pt x="0" y="1785159"/>
                </a:lnTo>
                <a:lnTo>
                  <a:pt x="309203" y="1785159"/>
                </a:lnTo>
                <a:lnTo>
                  <a:pt x="454949" y="1576768"/>
                </a:lnTo>
                <a:lnTo>
                  <a:pt x="1501289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/>
          <p:cNvSpPr/>
          <p:nvPr/>
        </p:nvSpPr>
        <p:spPr>
          <a:xfrm>
            <a:off x="8615554" y="5729773"/>
            <a:ext cx="1123950" cy="1128227"/>
          </a:xfrm>
          <a:custGeom>
            <a:avLst/>
            <a:gdLst/>
            <a:ahLst/>
            <a:cxnLst/>
            <a:rect l="l" t="t" r="r" b="b"/>
            <a:pathLst>
              <a:path w="1123950" h="1107440">
                <a:moveTo>
                  <a:pt x="0" y="0"/>
                </a:moveTo>
                <a:lnTo>
                  <a:pt x="38655" y="1107024"/>
                </a:lnTo>
                <a:lnTo>
                  <a:pt x="1123840" y="1107024"/>
                </a:lnTo>
                <a:lnTo>
                  <a:pt x="0" y="0"/>
                </a:lnTo>
                <a:close/>
              </a:path>
            </a:pathLst>
          </a:custGeom>
          <a:solidFill>
            <a:srgbClr val="046DA4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9184D3-CDBD-414C-829D-B3290B394C05}"/>
              </a:ext>
            </a:extLst>
          </p:cNvPr>
          <p:cNvSpPr txBox="1"/>
          <p:nvPr/>
        </p:nvSpPr>
        <p:spPr>
          <a:xfrm>
            <a:off x="5638800" y="508815"/>
            <a:ext cx="552519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האוכלוסייה המוצגת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B011F4-591F-47F2-BE03-2B050486FFCA}"/>
              </a:ext>
            </a:extLst>
          </p:cNvPr>
          <p:cNvSpPr txBox="1"/>
          <p:nvPr/>
        </p:nvSpPr>
        <p:spPr>
          <a:xfrm>
            <a:off x="1288359" y="1236888"/>
            <a:ext cx="987563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כ-1,600 סטודנטיות וסטודנטים ענו לסקר. נראה כמה פילוחים כלליים על האוכלוסייה שהשתתפה בסקר: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CF0F25B-61B7-456F-8552-DFBA94FFE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9425" y="1757808"/>
            <a:ext cx="6153150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7448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0295246" y="6865"/>
            <a:ext cx="1896745" cy="584168"/>
          </a:xfrm>
          <a:custGeom>
            <a:avLst/>
            <a:gdLst/>
            <a:ahLst/>
            <a:cxnLst/>
            <a:rect l="l" t="t" r="r" b="b"/>
            <a:pathLst>
              <a:path w="1896745" h="573405">
                <a:moveTo>
                  <a:pt x="1896177" y="0"/>
                </a:moveTo>
                <a:lnTo>
                  <a:pt x="412293" y="0"/>
                </a:lnTo>
                <a:lnTo>
                  <a:pt x="0" y="342881"/>
                </a:lnTo>
                <a:lnTo>
                  <a:pt x="12153" y="343681"/>
                </a:lnTo>
                <a:lnTo>
                  <a:pt x="1896177" y="572827"/>
                </a:lnTo>
                <a:lnTo>
                  <a:pt x="1896177" y="0"/>
                </a:lnTo>
                <a:close/>
              </a:path>
            </a:pathLst>
          </a:custGeom>
          <a:solidFill>
            <a:srgbClr val="63B2DD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34140" y="45638"/>
            <a:ext cx="657860" cy="1232381"/>
          </a:xfrm>
          <a:custGeom>
            <a:avLst/>
            <a:gdLst/>
            <a:ahLst/>
            <a:cxnLst/>
            <a:rect l="l" t="t" r="r" b="b"/>
            <a:pathLst>
              <a:path w="657859" h="1209675">
                <a:moveTo>
                  <a:pt x="398907" y="0"/>
                </a:moveTo>
                <a:lnTo>
                  <a:pt x="0" y="1209598"/>
                </a:lnTo>
                <a:lnTo>
                  <a:pt x="7937" y="1205331"/>
                </a:lnTo>
                <a:lnTo>
                  <a:pt x="657283" y="901632"/>
                </a:lnTo>
                <a:lnTo>
                  <a:pt x="657283" y="86595"/>
                </a:lnTo>
                <a:lnTo>
                  <a:pt x="398907" y="0"/>
                </a:lnTo>
                <a:close/>
              </a:path>
            </a:pathLst>
          </a:custGeom>
          <a:solidFill>
            <a:srgbClr val="046DA4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480185" cy="383623"/>
          </a:xfrm>
          <a:custGeom>
            <a:avLst/>
            <a:gdLst/>
            <a:ahLst/>
            <a:cxnLst/>
            <a:rect l="l" t="t" r="r" b="b"/>
            <a:pathLst>
              <a:path w="1480185" h="376555">
                <a:moveTo>
                  <a:pt x="1161881" y="0"/>
                </a:moveTo>
                <a:lnTo>
                  <a:pt x="0" y="0"/>
                </a:lnTo>
                <a:lnTo>
                  <a:pt x="0" y="376040"/>
                </a:lnTo>
                <a:lnTo>
                  <a:pt x="1479989" y="257864"/>
                </a:lnTo>
                <a:lnTo>
                  <a:pt x="1161881" y="0"/>
                </a:lnTo>
                <a:close/>
              </a:path>
            </a:pathLst>
          </a:custGeom>
          <a:solidFill>
            <a:srgbClr val="63B2DD">
              <a:alpha val="4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"/>
          <p:cNvSpPr/>
          <p:nvPr/>
        </p:nvSpPr>
        <p:spPr>
          <a:xfrm>
            <a:off x="7960869" y="0"/>
            <a:ext cx="1778635" cy="949677"/>
          </a:xfrm>
          <a:custGeom>
            <a:avLst/>
            <a:gdLst/>
            <a:ahLst/>
            <a:cxnLst/>
            <a:rect l="l" t="t" r="r" b="b"/>
            <a:pathLst>
              <a:path w="1778634" h="932180">
                <a:moveTo>
                  <a:pt x="1457622" y="0"/>
                </a:moveTo>
                <a:lnTo>
                  <a:pt x="0" y="0"/>
                </a:lnTo>
                <a:lnTo>
                  <a:pt x="100914" y="55865"/>
                </a:lnTo>
                <a:lnTo>
                  <a:pt x="1778419" y="931657"/>
                </a:lnTo>
                <a:lnTo>
                  <a:pt x="1457622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9"/>
          <p:cNvSpPr/>
          <p:nvPr/>
        </p:nvSpPr>
        <p:spPr>
          <a:xfrm>
            <a:off x="3839313" y="7321"/>
            <a:ext cx="2692400" cy="503950"/>
          </a:xfrm>
          <a:custGeom>
            <a:avLst/>
            <a:gdLst/>
            <a:ahLst/>
            <a:cxnLst/>
            <a:rect l="l" t="t" r="r" b="b"/>
            <a:pathLst>
              <a:path w="2692400" h="494665">
                <a:moveTo>
                  <a:pt x="2269820" y="0"/>
                </a:moveTo>
                <a:lnTo>
                  <a:pt x="219938" y="0"/>
                </a:lnTo>
                <a:lnTo>
                  <a:pt x="0" y="187844"/>
                </a:lnTo>
                <a:lnTo>
                  <a:pt x="810056" y="294041"/>
                </a:lnTo>
                <a:lnTo>
                  <a:pt x="2691815" y="494092"/>
                </a:lnTo>
                <a:lnTo>
                  <a:pt x="2269820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0"/>
          <p:cNvSpPr/>
          <p:nvPr/>
        </p:nvSpPr>
        <p:spPr>
          <a:xfrm>
            <a:off x="4983583" y="6081214"/>
            <a:ext cx="1548130" cy="778891"/>
          </a:xfrm>
          <a:custGeom>
            <a:avLst/>
            <a:gdLst/>
            <a:ahLst/>
            <a:cxnLst/>
            <a:rect l="l" t="t" r="r" b="b"/>
            <a:pathLst>
              <a:path w="1548129" h="764540">
                <a:moveTo>
                  <a:pt x="918819" y="0"/>
                </a:moveTo>
                <a:lnTo>
                  <a:pt x="0" y="764129"/>
                </a:lnTo>
                <a:lnTo>
                  <a:pt x="1548076" y="764129"/>
                </a:lnTo>
                <a:lnTo>
                  <a:pt x="918819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"/>
          <p:cNvSpPr/>
          <p:nvPr/>
        </p:nvSpPr>
        <p:spPr>
          <a:xfrm>
            <a:off x="0" y="1603019"/>
            <a:ext cx="918210" cy="1443924"/>
          </a:xfrm>
          <a:custGeom>
            <a:avLst/>
            <a:gdLst/>
            <a:ahLst/>
            <a:cxnLst/>
            <a:rect l="l" t="t" r="r" b="b"/>
            <a:pathLst>
              <a:path w="918210" h="1417320">
                <a:moveTo>
                  <a:pt x="917727" y="0"/>
                </a:moveTo>
                <a:lnTo>
                  <a:pt x="0" y="219836"/>
                </a:lnTo>
                <a:lnTo>
                  <a:pt x="0" y="1416716"/>
                </a:lnTo>
                <a:lnTo>
                  <a:pt x="917727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2"/>
          <p:cNvSpPr/>
          <p:nvPr/>
        </p:nvSpPr>
        <p:spPr>
          <a:xfrm>
            <a:off x="6371760" y="6202024"/>
            <a:ext cx="1485900" cy="655976"/>
          </a:xfrm>
          <a:custGeom>
            <a:avLst/>
            <a:gdLst/>
            <a:ahLst/>
            <a:cxnLst/>
            <a:rect l="l" t="t" r="r" b="b"/>
            <a:pathLst>
              <a:path w="1485900" h="643890">
                <a:moveTo>
                  <a:pt x="212157" y="0"/>
                </a:moveTo>
                <a:lnTo>
                  <a:pt x="0" y="643321"/>
                </a:lnTo>
                <a:lnTo>
                  <a:pt x="1022837" y="643321"/>
                </a:lnTo>
                <a:lnTo>
                  <a:pt x="1485713" y="426834"/>
                </a:lnTo>
                <a:lnTo>
                  <a:pt x="212157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/>
          <p:cNvSpPr/>
          <p:nvPr/>
        </p:nvSpPr>
        <p:spPr>
          <a:xfrm>
            <a:off x="0" y="508815"/>
            <a:ext cx="501650" cy="1881241"/>
          </a:xfrm>
          <a:custGeom>
            <a:avLst/>
            <a:gdLst/>
            <a:ahLst/>
            <a:cxnLst/>
            <a:rect l="l" t="t" r="r" b="b"/>
            <a:pathLst>
              <a:path w="501650" h="1846579">
                <a:moveTo>
                  <a:pt x="501406" y="0"/>
                </a:moveTo>
                <a:lnTo>
                  <a:pt x="0" y="509721"/>
                </a:lnTo>
                <a:lnTo>
                  <a:pt x="0" y="1386724"/>
                </a:lnTo>
                <a:lnTo>
                  <a:pt x="471789" y="1846351"/>
                </a:lnTo>
                <a:lnTo>
                  <a:pt x="471434" y="1837347"/>
                </a:lnTo>
                <a:lnTo>
                  <a:pt x="501406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/>
          <p:cNvSpPr/>
          <p:nvPr/>
        </p:nvSpPr>
        <p:spPr>
          <a:xfrm>
            <a:off x="10899529" y="4907171"/>
            <a:ext cx="1323975" cy="1920702"/>
          </a:xfrm>
          <a:custGeom>
            <a:avLst/>
            <a:gdLst/>
            <a:ahLst/>
            <a:cxnLst/>
            <a:rect l="l" t="t" r="r" b="b"/>
            <a:pathLst>
              <a:path w="1323975" h="1885315">
                <a:moveTo>
                  <a:pt x="0" y="0"/>
                </a:moveTo>
                <a:lnTo>
                  <a:pt x="337845" y="834872"/>
                </a:lnTo>
                <a:lnTo>
                  <a:pt x="792974" y="1885020"/>
                </a:lnTo>
                <a:lnTo>
                  <a:pt x="1323823" y="1885020"/>
                </a:lnTo>
                <a:lnTo>
                  <a:pt x="1323823" y="481834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5"/>
          <p:cNvSpPr/>
          <p:nvPr/>
        </p:nvSpPr>
        <p:spPr>
          <a:xfrm>
            <a:off x="11027140" y="4935223"/>
            <a:ext cx="1172210" cy="1962752"/>
          </a:xfrm>
          <a:custGeom>
            <a:avLst/>
            <a:gdLst/>
            <a:ahLst/>
            <a:cxnLst/>
            <a:rect l="l" t="t" r="r" b="b"/>
            <a:pathLst>
              <a:path w="1172209" h="1926590">
                <a:moveTo>
                  <a:pt x="784993" y="0"/>
                </a:moveTo>
                <a:lnTo>
                  <a:pt x="433533" y="829233"/>
                </a:lnTo>
                <a:lnTo>
                  <a:pt x="0" y="1926005"/>
                </a:lnTo>
                <a:lnTo>
                  <a:pt x="1171592" y="1926005"/>
                </a:lnTo>
                <a:lnTo>
                  <a:pt x="1171592" y="829072"/>
                </a:lnTo>
                <a:lnTo>
                  <a:pt x="784993" y="0"/>
                </a:lnTo>
                <a:close/>
              </a:path>
            </a:pathLst>
          </a:custGeom>
          <a:solidFill>
            <a:srgbClr val="046DA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6"/>
          <p:cNvSpPr/>
          <p:nvPr/>
        </p:nvSpPr>
        <p:spPr>
          <a:xfrm>
            <a:off x="0" y="4236071"/>
            <a:ext cx="501650" cy="1333947"/>
          </a:xfrm>
          <a:custGeom>
            <a:avLst/>
            <a:gdLst/>
            <a:ahLst/>
            <a:cxnLst/>
            <a:rect l="l" t="t" r="r" b="b"/>
            <a:pathLst>
              <a:path w="501650" h="1309370">
                <a:moveTo>
                  <a:pt x="0" y="0"/>
                </a:moveTo>
                <a:lnTo>
                  <a:pt x="0" y="1309086"/>
                </a:lnTo>
                <a:lnTo>
                  <a:pt x="501404" y="1075277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7"/>
          <p:cNvSpPr/>
          <p:nvPr/>
        </p:nvSpPr>
        <p:spPr>
          <a:xfrm>
            <a:off x="516912" y="6192643"/>
            <a:ext cx="2073910" cy="674737"/>
          </a:xfrm>
          <a:custGeom>
            <a:avLst/>
            <a:gdLst/>
            <a:ahLst/>
            <a:cxnLst/>
            <a:rect l="l" t="t" r="r" b="b"/>
            <a:pathLst>
              <a:path w="2073910" h="662304">
                <a:moveTo>
                  <a:pt x="128686" y="0"/>
                </a:moveTo>
                <a:lnTo>
                  <a:pt x="0" y="662029"/>
                </a:lnTo>
                <a:lnTo>
                  <a:pt x="1626344" y="662029"/>
                </a:lnTo>
                <a:lnTo>
                  <a:pt x="2073348" y="378002"/>
                </a:lnTo>
                <a:lnTo>
                  <a:pt x="128686" y="0"/>
                </a:lnTo>
                <a:close/>
              </a:path>
            </a:pathLst>
          </a:custGeom>
          <a:solidFill>
            <a:srgbClr val="63B2DD">
              <a:alpha val="3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/>
          <p:cNvSpPr/>
          <p:nvPr/>
        </p:nvSpPr>
        <p:spPr>
          <a:xfrm>
            <a:off x="977" y="5053377"/>
            <a:ext cx="1501775" cy="1819137"/>
          </a:xfrm>
          <a:custGeom>
            <a:avLst/>
            <a:gdLst/>
            <a:ahLst/>
            <a:cxnLst/>
            <a:rect l="l" t="t" r="r" b="b"/>
            <a:pathLst>
              <a:path w="1501775" h="1785620">
                <a:moveTo>
                  <a:pt x="1501289" y="0"/>
                </a:moveTo>
                <a:lnTo>
                  <a:pt x="0" y="346601"/>
                </a:lnTo>
                <a:lnTo>
                  <a:pt x="0" y="1785159"/>
                </a:lnTo>
                <a:lnTo>
                  <a:pt x="309203" y="1785159"/>
                </a:lnTo>
                <a:lnTo>
                  <a:pt x="454949" y="1576768"/>
                </a:lnTo>
                <a:lnTo>
                  <a:pt x="1501289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/>
          <p:cNvSpPr/>
          <p:nvPr/>
        </p:nvSpPr>
        <p:spPr>
          <a:xfrm>
            <a:off x="8615554" y="5729773"/>
            <a:ext cx="1123950" cy="1128227"/>
          </a:xfrm>
          <a:custGeom>
            <a:avLst/>
            <a:gdLst/>
            <a:ahLst/>
            <a:cxnLst/>
            <a:rect l="l" t="t" r="r" b="b"/>
            <a:pathLst>
              <a:path w="1123950" h="1107440">
                <a:moveTo>
                  <a:pt x="0" y="0"/>
                </a:moveTo>
                <a:lnTo>
                  <a:pt x="38655" y="1107024"/>
                </a:lnTo>
                <a:lnTo>
                  <a:pt x="1123840" y="1107024"/>
                </a:lnTo>
                <a:lnTo>
                  <a:pt x="0" y="0"/>
                </a:lnTo>
                <a:close/>
              </a:path>
            </a:pathLst>
          </a:custGeom>
          <a:solidFill>
            <a:srgbClr val="046DA4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9184D3-CDBD-414C-829D-B3290B394C05}"/>
              </a:ext>
            </a:extLst>
          </p:cNvPr>
          <p:cNvSpPr txBox="1"/>
          <p:nvPr/>
        </p:nvSpPr>
        <p:spPr>
          <a:xfrm>
            <a:off x="5378824" y="508815"/>
            <a:ext cx="578516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קורסי ספורט בסמסטר קיץ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B011F4-591F-47F2-BE03-2B050486FFCA}"/>
              </a:ext>
            </a:extLst>
          </p:cNvPr>
          <p:cNvSpPr txBox="1"/>
          <p:nvPr/>
        </p:nvSpPr>
        <p:spPr>
          <a:xfrm>
            <a:off x="1288358" y="1374393"/>
            <a:ext cx="987563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במידה והדבר יתאפשר - האם היית רוצה לקחת קורס ספורט במהלך סמסטר קיץ הקרוב?</a:t>
            </a:r>
            <a:b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endParaRPr lang="he-IL" sz="20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56C525A-FA7C-4B00-89C5-AC7A25714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887" y="2140332"/>
            <a:ext cx="5610225" cy="334327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BF7C4D3-842C-4B8C-856A-4D65EAAD733A}"/>
              </a:ext>
            </a:extLst>
          </p:cNvPr>
          <p:cNvSpPr txBox="1"/>
          <p:nvPr/>
        </p:nvSpPr>
        <p:spPr>
          <a:xfrm>
            <a:off x="4050461" y="2851780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100" dirty="0"/>
              <a:t>32%</a:t>
            </a:r>
            <a:endParaRPr lang="en-US" sz="11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8B61BB6-E44E-4949-B586-B89FE7D832F2}"/>
              </a:ext>
            </a:extLst>
          </p:cNvPr>
          <p:cNvSpPr txBox="1"/>
          <p:nvPr/>
        </p:nvSpPr>
        <p:spPr>
          <a:xfrm>
            <a:off x="5757648" y="2216681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100" dirty="0"/>
              <a:t>42%</a:t>
            </a:r>
            <a:endParaRPr lang="en-US" sz="11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BFD696-C776-4775-942F-997BA25F75A5}"/>
              </a:ext>
            </a:extLst>
          </p:cNvPr>
          <p:cNvSpPr txBox="1"/>
          <p:nvPr/>
        </p:nvSpPr>
        <p:spPr>
          <a:xfrm>
            <a:off x="7455830" y="3167390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100" dirty="0"/>
              <a:t>26%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201432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אופן העברת החומר</a:t>
            </a:r>
          </a:p>
        </p:txBody>
      </p:sp>
      <p:sp>
        <p:nvSpPr>
          <p:cNvPr id="4" name="object 4"/>
          <p:cNvSpPr/>
          <p:nvPr/>
        </p:nvSpPr>
        <p:spPr>
          <a:xfrm>
            <a:off x="10295246" y="6865"/>
            <a:ext cx="1896745" cy="584168"/>
          </a:xfrm>
          <a:custGeom>
            <a:avLst/>
            <a:gdLst/>
            <a:ahLst/>
            <a:cxnLst/>
            <a:rect l="l" t="t" r="r" b="b"/>
            <a:pathLst>
              <a:path w="1896745" h="573405">
                <a:moveTo>
                  <a:pt x="1896177" y="0"/>
                </a:moveTo>
                <a:lnTo>
                  <a:pt x="412293" y="0"/>
                </a:lnTo>
                <a:lnTo>
                  <a:pt x="0" y="342881"/>
                </a:lnTo>
                <a:lnTo>
                  <a:pt x="12153" y="343681"/>
                </a:lnTo>
                <a:lnTo>
                  <a:pt x="1896177" y="572827"/>
                </a:lnTo>
                <a:lnTo>
                  <a:pt x="1896177" y="0"/>
                </a:lnTo>
                <a:close/>
              </a:path>
            </a:pathLst>
          </a:custGeom>
          <a:solidFill>
            <a:srgbClr val="63B2DD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34140" y="45638"/>
            <a:ext cx="657860" cy="1232381"/>
          </a:xfrm>
          <a:custGeom>
            <a:avLst/>
            <a:gdLst/>
            <a:ahLst/>
            <a:cxnLst/>
            <a:rect l="l" t="t" r="r" b="b"/>
            <a:pathLst>
              <a:path w="657859" h="1209675">
                <a:moveTo>
                  <a:pt x="398907" y="0"/>
                </a:moveTo>
                <a:lnTo>
                  <a:pt x="0" y="1209598"/>
                </a:lnTo>
                <a:lnTo>
                  <a:pt x="7937" y="1205331"/>
                </a:lnTo>
                <a:lnTo>
                  <a:pt x="657283" y="901632"/>
                </a:lnTo>
                <a:lnTo>
                  <a:pt x="657283" y="86595"/>
                </a:lnTo>
                <a:lnTo>
                  <a:pt x="398907" y="0"/>
                </a:lnTo>
                <a:close/>
              </a:path>
            </a:pathLst>
          </a:custGeom>
          <a:solidFill>
            <a:srgbClr val="046DA4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480185" cy="383623"/>
          </a:xfrm>
          <a:custGeom>
            <a:avLst/>
            <a:gdLst/>
            <a:ahLst/>
            <a:cxnLst/>
            <a:rect l="l" t="t" r="r" b="b"/>
            <a:pathLst>
              <a:path w="1480185" h="376555">
                <a:moveTo>
                  <a:pt x="1161881" y="0"/>
                </a:moveTo>
                <a:lnTo>
                  <a:pt x="0" y="0"/>
                </a:lnTo>
                <a:lnTo>
                  <a:pt x="0" y="376040"/>
                </a:lnTo>
                <a:lnTo>
                  <a:pt x="1479989" y="257864"/>
                </a:lnTo>
                <a:lnTo>
                  <a:pt x="1161881" y="0"/>
                </a:lnTo>
                <a:close/>
              </a:path>
            </a:pathLst>
          </a:custGeom>
          <a:solidFill>
            <a:srgbClr val="63B2DD">
              <a:alpha val="4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"/>
          <p:cNvSpPr/>
          <p:nvPr/>
        </p:nvSpPr>
        <p:spPr>
          <a:xfrm>
            <a:off x="7960869" y="0"/>
            <a:ext cx="1778635" cy="949677"/>
          </a:xfrm>
          <a:custGeom>
            <a:avLst/>
            <a:gdLst/>
            <a:ahLst/>
            <a:cxnLst/>
            <a:rect l="l" t="t" r="r" b="b"/>
            <a:pathLst>
              <a:path w="1778634" h="932180">
                <a:moveTo>
                  <a:pt x="1457622" y="0"/>
                </a:moveTo>
                <a:lnTo>
                  <a:pt x="0" y="0"/>
                </a:lnTo>
                <a:lnTo>
                  <a:pt x="100914" y="55865"/>
                </a:lnTo>
                <a:lnTo>
                  <a:pt x="1778419" y="931657"/>
                </a:lnTo>
                <a:lnTo>
                  <a:pt x="1457622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9"/>
          <p:cNvSpPr/>
          <p:nvPr/>
        </p:nvSpPr>
        <p:spPr>
          <a:xfrm>
            <a:off x="3839313" y="7321"/>
            <a:ext cx="2692400" cy="503950"/>
          </a:xfrm>
          <a:custGeom>
            <a:avLst/>
            <a:gdLst/>
            <a:ahLst/>
            <a:cxnLst/>
            <a:rect l="l" t="t" r="r" b="b"/>
            <a:pathLst>
              <a:path w="2692400" h="494665">
                <a:moveTo>
                  <a:pt x="2269820" y="0"/>
                </a:moveTo>
                <a:lnTo>
                  <a:pt x="219938" y="0"/>
                </a:lnTo>
                <a:lnTo>
                  <a:pt x="0" y="187844"/>
                </a:lnTo>
                <a:lnTo>
                  <a:pt x="810056" y="294041"/>
                </a:lnTo>
                <a:lnTo>
                  <a:pt x="2691815" y="494092"/>
                </a:lnTo>
                <a:lnTo>
                  <a:pt x="2269820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0"/>
          <p:cNvSpPr/>
          <p:nvPr/>
        </p:nvSpPr>
        <p:spPr>
          <a:xfrm>
            <a:off x="5118747" y="6088489"/>
            <a:ext cx="1548130" cy="778891"/>
          </a:xfrm>
          <a:custGeom>
            <a:avLst/>
            <a:gdLst/>
            <a:ahLst/>
            <a:cxnLst/>
            <a:rect l="l" t="t" r="r" b="b"/>
            <a:pathLst>
              <a:path w="1548129" h="764540">
                <a:moveTo>
                  <a:pt x="918819" y="0"/>
                </a:moveTo>
                <a:lnTo>
                  <a:pt x="0" y="764129"/>
                </a:lnTo>
                <a:lnTo>
                  <a:pt x="1548076" y="764129"/>
                </a:lnTo>
                <a:lnTo>
                  <a:pt x="918819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"/>
          <p:cNvSpPr/>
          <p:nvPr/>
        </p:nvSpPr>
        <p:spPr>
          <a:xfrm>
            <a:off x="0" y="1603019"/>
            <a:ext cx="918210" cy="1443924"/>
          </a:xfrm>
          <a:custGeom>
            <a:avLst/>
            <a:gdLst/>
            <a:ahLst/>
            <a:cxnLst/>
            <a:rect l="l" t="t" r="r" b="b"/>
            <a:pathLst>
              <a:path w="918210" h="1417320">
                <a:moveTo>
                  <a:pt x="917727" y="0"/>
                </a:moveTo>
                <a:lnTo>
                  <a:pt x="0" y="219836"/>
                </a:lnTo>
                <a:lnTo>
                  <a:pt x="0" y="1416716"/>
                </a:lnTo>
                <a:lnTo>
                  <a:pt x="917727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2"/>
          <p:cNvSpPr/>
          <p:nvPr/>
        </p:nvSpPr>
        <p:spPr>
          <a:xfrm>
            <a:off x="6371760" y="6202024"/>
            <a:ext cx="1485900" cy="655976"/>
          </a:xfrm>
          <a:custGeom>
            <a:avLst/>
            <a:gdLst/>
            <a:ahLst/>
            <a:cxnLst/>
            <a:rect l="l" t="t" r="r" b="b"/>
            <a:pathLst>
              <a:path w="1485900" h="643890">
                <a:moveTo>
                  <a:pt x="212157" y="0"/>
                </a:moveTo>
                <a:lnTo>
                  <a:pt x="0" y="643321"/>
                </a:lnTo>
                <a:lnTo>
                  <a:pt x="1022837" y="643321"/>
                </a:lnTo>
                <a:lnTo>
                  <a:pt x="1485713" y="426834"/>
                </a:lnTo>
                <a:lnTo>
                  <a:pt x="212157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/>
          <p:cNvSpPr/>
          <p:nvPr/>
        </p:nvSpPr>
        <p:spPr>
          <a:xfrm>
            <a:off x="0" y="508815"/>
            <a:ext cx="501650" cy="1881241"/>
          </a:xfrm>
          <a:custGeom>
            <a:avLst/>
            <a:gdLst/>
            <a:ahLst/>
            <a:cxnLst/>
            <a:rect l="l" t="t" r="r" b="b"/>
            <a:pathLst>
              <a:path w="501650" h="1846579">
                <a:moveTo>
                  <a:pt x="501406" y="0"/>
                </a:moveTo>
                <a:lnTo>
                  <a:pt x="0" y="509721"/>
                </a:lnTo>
                <a:lnTo>
                  <a:pt x="0" y="1386724"/>
                </a:lnTo>
                <a:lnTo>
                  <a:pt x="471789" y="1846351"/>
                </a:lnTo>
                <a:lnTo>
                  <a:pt x="471434" y="1837347"/>
                </a:lnTo>
                <a:lnTo>
                  <a:pt x="501406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/>
          <p:cNvSpPr/>
          <p:nvPr/>
        </p:nvSpPr>
        <p:spPr>
          <a:xfrm>
            <a:off x="10899529" y="4907171"/>
            <a:ext cx="1323975" cy="1920702"/>
          </a:xfrm>
          <a:custGeom>
            <a:avLst/>
            <a:gdLst/>
            <a:ahLst/>
            <a:cxnLst/>
            <a:rect l="l" t="t" r="r" b="b"/>
            <a:pathLst>
              <a:path w="1323975" h="1885315">
                <a:moveTo>
                  <a:pt x="0" y="0"/>
                </a:moveTo>
                <a:lnTo>
                  <a:pt x="337845" y="834872"/>
                </a:lnTo>
                <a:lnTo>
                  <a:pt x="792974" y="1885020"/>
                </a:lnTo>
                <a:lnTo>
                  <a:pt x="1323823" y="1885020"/>
                </a:lnTo>
                <a:lnTo>
                  <a:pt x="1323823" y="481834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5"/>
          <p:cNvSpPr/>
          <p:nvPr/>
        </p:nvSpPr>
        <p:spPr>
          <a:xfrm>
            <a:off x="11027140" y="4935223"/>
            <a:ext cx="1172210" cy="1962752"/>
          </a:xfrm>
          <a:custGeom>
            <a:avLst/>
            <a:gdLst/>
            <a:ahLst/>
            <a:cxnLst/>
            <a:rect l="l" t="t" r="r" b="b"/>
            <a:pathLst>
              <a:path w="1172209" h="1926590">
                <a:moveTo>
                  <a:pt x="784993" y="0"/>
                </a:moveTo>
                <a:lnTo>
                  <a:pt x="433533" y="829233"/>
                </a:lnTo>
                <a:lnTo>
                  <a:pt x="0" y="1926005"/>
                </a:lnTo>
                <a:lnTo>
                  <a:pt x="1171592" y="1926005"/>
                </a:lnTo>
                <a:lnTo>
                  <a:pt x="1171592" y="829072"/>
                </a:lnTo>
                <a:lnTo>
                  <a:pt x="784993" y="0"/>
                </a:lnTo>
                <a:close/>
              </a:path>
            </a:pathLst>
          </a:custGeom>
          <a:solidFill>
            <a:srgbClr val="046DA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6"/>
          <p:cNvSpPr/>
          <p:nvPr/>
        </p:nvSpPr>
        <p:spPr>
          <a:xfrm>
            <a:off x="0" y="4236071"/>
            <a:ext cx="501650" cy="1333947"/>
          </a:xfrm>
          <a:custGeom>
            <a:avLst/>
            <a:gdLst/>
            <a:ahLst/>
            <a:cxnLst/>
            <a:rect l="l" t="t" r="r" b="b"/>
            <a:pathLst>
              <a:path w="501650" h="1309370">
                <a:moveTo>
                  <a:pt x="0" y="0"/>
                </a:moveTo>
                <a:lnTo>
                  <a:pt x="0" y="1309086"/>
                </a:lnTo>
                <a:lnTo>
                  <a:pt x="501404" y="1075277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7"/>
          <p:cNvSpPr/>
          <p:nvPr/>
        </p:nvSpPr>
        <p:spPr>
          <a:xfrm>
            <a:off x="516912" y="6192643"/>
            <a:ext cx="2073910" cy="674737"/>
          </a:xfrm>
          <a:custGeom>
            <a:avLst/>
            <a:gdLst/>
            <a:ahLst/>
            <a:cxnLst/>
            <a:rect l="l" t="t" r="r" b="b"/>
            <a:pathLst>
              <a:path w="2073910" h="662304">
                <a:moveTo>
                  <a:pt x="128686" y="0"/>
                </a:moveTo>
                <a:lnTo>
                  <a:pt x="0" y="662029"/>
                </a:lnTo>
                <a:lnTo>
                  <a:pt x="1626344" y="662029"/>
                </a:lnTo>
                <a:lnTo>
                  <a:pt x="2073348" y="378002"/>
                </a:lnTo>
                <a:lnTo>
                  <a:pt x="128686" y="0"/>
                </a:lnTo>
                <a:close/>
              </a:path>
            </a:pathLst>
          </a:custGeom>
          <a:solidFill>
            <a:srgbClr val="63B2DD">
              <a:alpha val="3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/>
          <p:cNvSpPr/>
          <p:nvPr/>
        </p:nvSpPr>
        <p:spPr>
          <a:xfrm>
            <a:off x="977" y="5053377"/>
            <a:ext cx="1501775" cy="1819137"/>
          </a:xfrm>
          <a:custGeom>
            <a:avLst/>
            <a:gdLst/>
            <a:ahLst/>
            <a:cxnLst/>
            <a:rect l="l" t="t" r="r" b="b"/>
            <a:pathLst>
              <a:path w="1501775" h="1785620">
                <a:moveTo>
                  <a:pt x="1501289" y="0"/>
                </a:moveTo>
                <a:lnTo>
                  <a:pt x="0" y="346601"/>
                </a:lnTo>
                <a:lnTo>
                  <a:pt x="0" y="1785159"/>
                </a:lnTo>
                <a:lnTo>
                  <a:pt x="309203" y="1785159"/>
                </a:lnTo>
                <a:lnTo>
                  <a:pt x="454949" y="1576768"/>
                </a:lnTo>
                <a:lnTo>
                  <a:pt x="1501289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/>
          <p:cNvSpPr/>
          <p:nvPr/>
        </p:nvSpPr>
        <p:spPr>
          <a:xfrm>
            <a:off x="8615554" y="5729773"/>
            <a:ext cx="1123950" cy="1128227"/>
          </a:xfrm>
          <a:custGeom>
            <a:avLst/>
            <a:gdLst/>
            <a:ahLst/>
            <a:cxnLst/>
            <a:rect l="l" t="t" r="r" b="b"/>
            <a:pathLst>
              <a:path w="1123950" h="1107440">
                <a:moveTo>
                  <a:pt x="0" y="0"/>
                </a:moveTo>
                <a:lnTo>
                  <a:pt x="38655" y="1107024"/>
                </a:lnTo>
                <a:lnTo>
                  <a:pt x="1123840" y="1107024"/>
                </a:lnTo>
                <a:lnTo>
                  <a:pt x="0" y="0"/>
                </a:lnTo>
                <a:close/>
              </a:path>
            </a:pathLst>
          </a:custGeom>
          <a:solidFill>
            <a:srgbClr val="046DA4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21"/>
          <p:cNvSpPr/>
          <p:nvPr/>
        </p:nvSpPr>
        <p:spPr>
          <a:xfrm>
            <a:off x="1137564" y="3523869"/>
            <a:ext cx="1207135" cy="471170"/>
          </a:xfrm>
          <a:custGeom>
            <a:avLst/>
            <a:gdLst/>
            <a:ahLst/>
            <a:cxnLst/>
            <a:rect l="l" t="t" r="r" b="b"/>
            <a:pathLst>
              <a:path w="1207135" h="471170">
                <a:moveTo>
                  <a:pt x="0" y="470611"/>
                </a:moveTo>
                <a:lnTo>
                  <a:pt x="1206868" y="470611"/>
                </a:lnTo>
                <a:lnTo>
                  <a:pt x="1206868" y="0"/>
                </a:lnTo>
                <a:lnTo>
                  <a:pt x="0" y="0"/>
                </a:lnTo>
                <a:lnTo>
                  <a:pt x="0" y="470611"/>
                </a:lnTo>
                <a:close/>
              </a:path>
            </a:pathLst>
          </a:custGeom>
          <a:solidFill>
            <a:srgbClr val="253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2"/>
          <p:cNvSpPr/>
          <p:nvPr/>
        </p:nvSpPr>
        <p:spPr>
          <a:xfrm>
            <a:off x="315023" y="3523869"/>
            <a:ext cx="768985" cy="471170"/>
          </a:xfrm>
          <a:custGeom>
            <a:avLst/>
            <a:gdLst/>
            <a:ahLst/>
            <a:cxnLst/>
            <a:rect l="l" t="t" r="r" b="b"/>
            <a:pathLst>
              <a:path w="768985" h="471170">
                <a:moveTo>
                  <a:pt x="0" y="470611"/>
                </a:moveTo>
                <a:lnTo>
                  <a:pt x="768603" y="470611"/>
                </a:lnTo>
                <a:lnTo>
                  <a:pt x="768603" y="0"/>
                </a:lnTo>
                <a:lnTo>
                  <a:pt x="0" y="0"/>
                </a:lnTo>
                <a:lnTo>
                  <a:pt x="0" y="470611"/>
                </a:lnTo>
                <a:close/>
              </a:path>
            </a:pathLst>
          </a:custGeom>
          <a:solidFill>
            <a:srgbClr val="253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335"/>
          <p:cNvSpPr/>
          <p:nvPr/>
        </p:nvSpPr>
        <p:spPr>
          <a:xfrm>
            <a:off x="4389272" y="3841241"/>
            <a:ext cx="1833245" cy="1280160"/>
          </a:xfrm>
          <a:custGeom>
            <a:avLst/>
            <a:gdLst/>
            <a:ahLst/>
            <a:cxnLst/>
            <a:rect l="l" t="t" r="r" b="b"/>
            <a:pathLst>
              <a:path w="1833245" h="1280160">
                <a:moveTo>
                  <a:pt x="1832838" y="1280121"/>
                </a:moveTo>
                <a:lnTo>
                  <a:pt x="0" y="1280121"/>
                </a:lnTo>
                <a:lnTo>
                  <a:pt x="0" y="0"/>
                </a:lnTo>
                <a:lnTo>
                  <a:pt x="1832838" y="0"/>
                </a:lnTo>
                <a:lnTo>
                  <a:pt x="1832838" y="1280121"/>
                </a:lnTo>
                <a:close/>
              </a:path>
            </a:pathLst>
          </a:custGeom>
          <a:solidFill>
            <a:srgbClr val="2327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361"/>
          <p:cNvSpPr/>
          <p:nvPr/>
        </p:nvSpPr>
        <p:spPr>
          <a:xfrm>
            <a:off x="0" y="6245066"/>
            <a:ext cx="6654800" cy="0"/>
          </a:xfrm>
          <a:custGeom>
            <a:avLst/>
            <a:gdLst/>
            <a:ahLst/>
            <a:cxnLst/>
            <a:rect l="l" t="t" r="r" b="b"/>
            <a:pathLst>
              <a:path w="6654800">
                <a:moveTo>
                  <a:pt x="0" y="0"/>
                </a:moveTo>
                <a:lnTo>
                  <a:pt x="6654266" y="0"/>
                </a:lnTo>
              </a:path>
            </a:pathLst>
          </a:custGeom>
          <a:ln w="81699">
            <a:solidFill>
              <a:srgbClr val="2327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19"/>
          <p:cNvSpPr/>
          <p:nvPr/>
        </p:nvSpPr>
        <p:spPr>
          <a:xfrm>
            <a:off x="2357740" y="3465002"/>
            <a:ext cx="550545" cy="2750185"/>
          </a:xfrm>
          <a:custGeom>
            <a:avLst/>
            <a:gdLst/>
            <a:ahLst/>
            <a:cxnLst/>
            <a:rect l="l" t="t" r="r" b="b"/>
            <a:pathLst>
              <a:path w="550544" h="2750185">
                <a:moveTo>
                  <a:pt x="40627" y="0"/>
                </a:moveTo>
                <a:lnTo>
                  <a:pt x="0" y="2750083"/>
                </a:lnTo>
                <a:lnTo>
                  <a:pt x="288569" y="2750083"/>
                </a:lnTo>
                <a:lnTo>
                  <a:pt x="549922" y="2749461"/>
                </a:lnTo>
                <a:lnTo>
                  <a:pt x="40627" y="0"/>
                </a:lnTo>
                <a:close/>
              </a:path>
            </a:pathLst>
          </a:custGeom>
          <a:solidFill>
            <a:srgbClr val="2E7C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0"/>
          <p:cNvSpPr/>
          <p:nvPr/>
        </p:nvSpPr>
        <p:spPr>
          <a:xfrm>
            <a:off x="261086" y="3465004"/>
            <a:ext cx="2137410" cy="2749550"/>
          </a:xfrm>
          <a:custGeom>
            <a:avLst/>
            <a:gdLst/>
            <a:ahLst/>
            <a:cxnLst/>
            <a:rect l="l" t="t" r="r" b="b"/>
            <a:pathLst>
              <a:path w="2137410" h="2749550">
                <a:moveTo>
                  <a:pt x="0" y="2749461"/>
                </a:moveTo>
                <a:lnTo>
                  <a:pt x="2137283" y="2749461"/>
                </a:lnTo>
                <a:lnTo>
                  <a:pt x="2137283" y="0"/>
                </a:lnTo>
                <a:lnTo>
                  <a:pt x="0" y="0"/>
                </a:lnTo>
                <a:lnTo>
                  <a:pt x="0" y="2749461"/>
                </a:lnTo>
                <a:close/>
              </a:path>
            </a:pathLst>
          </a:custGeom>
          <a:solidFill>
            <a:srgbClr val="2327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1"/>
          <p:cNvSpPr/>
          <p:nvPr/>
        </p:nvSpPr>
        <p:spPr>
          <a:xfrm>
            <a:off x="1137564" y="3523869"/>
            <a:ext cx="1207135" cy="471170"/>
          </a:xfrm>
          <a:custGeom>
            <a:avLst/>
            <a:gdLst/>
            <a:ahLst/>
            <a:cxnLst/>
            <a:rect l="l" t="t" r="r" b="b"/>
            <a:pathLst>
              <a:path w="1207135" h="471170">
                <a:moveTo>
                  <a:pt x="0" y="470611"/>
                </a:moveTo>
                <a:lnTo>
                  <a:pt x="1206868" y="470611"/>
                </a:lnTo>
                <a:lnTo>
                  <a:pt x="1206868" y="0"/>
                </a:lnTo>
                <a:lnTo>
                  <a:pt x="0" y="0"/>
                </a:lnTo>
                <a:lnTo>
                  <a:pt x="0" y="470611"/>
                </a:lnTo>
                <a:close/>
              </a:path>
            </a:pathLst>
          </a:custGeom>
          <a:solidFill>
            <a:srgbClr val="253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2"/>
          <p:cNvSpPr/>
          <p:nvPr/>
        </p:nvSpPr>
        <p:spPr>
          <a:xfrm>
            <a:off x="315023" y="3523869"/>
            <a:ext cx="768985" cy="471170"/>
          </a:xfrm>
          <a:custGeom>
            <a:avLst/>
            <a:gdLst/>
            <a:ahLst/>
            <a:cxnLst/>
            <a:rect l="l" t="t" r="r" b="b"/>
            <a:pathLst>
              <a:path w="768985" h="471170">
                <a:moveTo>
                  <a:pt x="0" y="470611"/>
                </a:moveTo>
                <a:lnTo>
                  <a:pt x="768603" y="470611"/>
                </a:lnTo>
                <a:lnTo>
                  <a:pt x="768603" y="0"/>
                </a:lnTo>
                <a:lnTo>
                  <a:pt x="0" y="0"/>
                </a:lnTo>
                <a:lnTo>
                  <a:pt x="0" y="470611"/>
                </a:lnTo>
                <a:close/>
              </a:path>
            </a:pathLst>
          </a:custGeom>
          <a:solidFill>
            <a:srgbClr val="253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23"/>
          <p:cNvSpPr/>
          <p:nvPr/>
        </p:nvSpPr>
        <p:spPr>
          <a:xfrm>
            <a:off x="1791563" y="4053128"/>
            <a:ext cx="553085" cy="471170"/>
          </a:xfrm>
          <a:custGeom>
            <a:avLst/>
            <a:gdLst/>
            <a:ahLst/>
            <a:cxnLst/>
            <a:rect l="l" t="t" r="r" b="b"/>
            <a:pathLst>
              <a:path w="553085" h="471170">
                <a:moveTo>
                  <a:pt x="0" y="470611"/>
                </a:moveTo>
                <a:lnTo>
                  <a:pt x="552869" y="470611"/>
                </a:lnTo>
                <a:lnTo>
                  <a:pt x="552869" y="0"/>
                </a:lnTo>
                <a:lnTo>
                  <a:pt x="0" y="0"/>
                </a:lnTo>
                <a:lnTo>
                  <a:pt x="0" y="470611"/>
                </a:lnTo>
                <a:close/>
              </a:path>
            </a:pathLst>
          </a:custGeom>
          <a:solidFill>
            <a:srgbClr val="253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24"/>
          <p:cNvSpPr/>
          <p:nvPr/>
        </p:nvSpPr>
        <p:spPr>
          <a:xfrm>
            <a:off x="315023" y="4053128"/>
            <a:ext cx="1423035" cy="471170"/>
          </a:xfrm>
          <a:custGeom>
            <a:avLst/>
            <a:gdLst/>
            <a:ahLst/>
            <a:cxnLst/>
            <a:rect l="l" t="t" r="r" b="b"/>
            <a:pathLst>
              <a:path w="1423035" h="471170">
                <a:moveTo>
                  <a:pt x="0" y="470611"/>
                </a:moveTo>
                <a:lnTo>
                  <a:pt x="1422603" y="470611"/>
                </a:lnTo>
                <a:lnTo>
                  <a:pt x="1422603" y="0"/>
                </a:lnTo>
                <a:lnTo>
                  <a:pt x="0" y="0"/>
                </a:lnTo>
                <a:lnTo>
                  <a:pt x="0" y="470611"/>
                </a:lnTo>
                <a:close/>
              </a:path>
            </a:pathLst>
          </a:custGeom>
          <a:solidFill>
            <a:srgbClr val="253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25"/>
          <p:cNvSpPr/>
          <p:nvPr/>
        </p:nvSpPr>
        <p:spPr>
          <a:xfrm>
            <a:off x="1110602" y="4582388"/>
            <a:ext cx="1234440" cy="471170"/>
          </a:xfrm>
          <a:custGeom>
            <a:avLst/>
            <a:gdLst/>
            <a:ahLst/>
            <a:cxnLst/>
            <a:rect l="l" t="t" r="r" b="b"/>
            <a:pathLst>
              <a:path w="1234439" h="471170">
                <a:moveTo>
                  <a:pt x="0" y="470611"/>
                </a:moveTo>
                <a:lnTo>
                  <a:pt x="1233830" y="470611"/>
                </a:lnTo>
                <a:lnTo>
                  <a:pt x="1233830" y="0"/>
                </a:lnTo>
                <a:lnTo>
                  <a:pt x="0" y="0"/>
                </a:lnTo>
                <a:lnTo>
                  <a:pt x="0" y="470611"/>
                </a:lnTo>
                <a:close/>
              </a:path>
            </a:pathLst>
          </a:custGeom>
          <a:solidFill>
            <a:srgbClr val="253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26"/>
          <p:cNvSpPr/>
          <p:nvPr/>
        </p:nvSpPr>
        <p:spPr>
          <a:xfrm>
            <a:off x="315023" y="4582388"/>
            <a:ext cx="741680" cy="471170"/>
          </a:xfrm>
          <a:custGeom>
            <a:avLst/>
            <a:gdLst/>
            <a:ahLst/>
            <a:cxnLst/>
            <a:rect l="l" t="t" r="r" b="b"/>
            <a:pathLst>
              <a:path w="741680" h="471170">
                <a:moveTo>
                  <a:pt x="0" y="470611"/>
                </a:moveTo>
                <a:lnTo>
                  <a:pt x="741641" y="470611"/>
                </a:lnTo>
                <a:lnTo>
                  <a:pt x="741641" y="0"/>
                </a:lnTo>
                <a:lnTo>
                  <a:pt x="0" y="0"/>
                </a:lnTo>
                <a:lnTo>
                  <a:pt x="0" y="470611"/>
                </a:lnTo>
                <a:close/>
              </a:path>
            </a:pathLst>
          </a:custGeom>
          <a:solidFill>
            <a:srgbClr val="253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27"/>
          <p:cNvSpPr/>
          <p:nvPr/>
        </p:nvSpPr>
        <p:spPr>
          <a:xfrm>
            <a:off x="1791563" y="5111648"/>
            <a:ext cx="553085" cy="471170"/>
          </a:xfrm>
          <a:custGeom>
            <a:avLst/>
            <a:gdLst/>
            <a:ahLst/>
            <a:cxnLst/>
            <a:rect l="l" t="t" r="r" b="b"/>
            <a:pathLst>
              <a:path w="553085" h="471170">
                <a:moveTo>
                  <a:pt x="0" y="470611"/>
                </a:moveTo>
                <a:lnTo>
                  <a:pt x="552869" y="470611"/>
                </a:lnTo>
                <a:lnTo>
                  <a:pt x="552869" y="0"/>
                </a:lnTo>
                <a:lnTo>
                  <a:pt x="0" y="0"/>
                </a:lnTo>
                <a:lnTo>
                  <a:pt x="0" y="470611"/>
                </a:lnTo>
                <a:close/>
              </a:path>
            </a:pathLst>
          </a:custGeom>
          <a:solidFill>
            <a:srgbClr val="253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28"/>
          <p:cNvSpPr/>
          <p:nvPr/>
        </p:nvSpPr>
        <p:spPr>
          <a:xfrm>
            <a:off x="315023" y="5111648"/>
            <a:ext cx="1423035" cy="471170"/>
          </a:xfrm>
          <a:custGeom>
            <a:avLst/>
            <a:gdLst/>
            <a:ahLst/>
            <a:cxnLst/>
            <a:rect l="l" t="t" r="r" b="b"/>
            <a:pathLst>
              <a:path w="1423035" h="471170">
                <a:moveTo>
                  <a:pt x="0" y="470611"/>
                </a:moveTo>
                <a:lnTo>
                  <a:pt x="1422603" y="470611"/>
                </a:lnTo>
                <a:lnTo>
                  <a:pt x="1422603" y="0"/>
                </a:lnTo>
                <a:lnTo>
                  <a:pt x="0" y="0"/>
                </a:lnTo>
                <a:lnTo>
                  <a:pt x="0" y="470611"/>
                </a:lnTo>
                <a:close/>
              </a:path>
            </a:pathLst>
          </a:custGeom>
          <a:solidFill>
            <a:srgbClr val="253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29"/>
          <p:cNvSpPr/>
          <p:nvPr/>
        </p:nvSpPr>
        <p:spPr>
          <a:xfrm>
            <a:off x="1110602" y="5640920"/>
            <a:ext cx="1234440" cy="471170"/>
          </a:xfrm>
          <a:custGeom>
            <a:avLst/>
            <a:gdLst/>
            <a:ahLst/>
            <a:cxnLst/>
            <a:rect l="l" t="t" r="r" b="b"/>
            <a:pathLst>
              <a:path w="1234439" h="471170">
                <a:moveTo>
                  <a:pt x="0" y="470611"/>
                </a:moveTo>
                <a:lnTo>
                  <a:pt x="1233830" y="470611"/>
                </a:lnTo>
                <a:lnTo>
                  <a:pt x="1233830" y="0"/>
                </a:lnTo>
                <a:lnTo>
                  <a:pt x="0" y="0"/>
                </a:lnTo>
                <a:lnTo>
                  <a:pt x="0" y="470611"/>
                </a:lnTo>
                <a:close/>
              </a:path>
            </a:pathLst>
          </a:custGeom>
          <a:solidFill>
            <a:srgbClr val="253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0"/>
          <p:cNvSpPr/>
          <p:nvPr/>
        </p:nvSpPr>
        <p:spPr>
          <a:xfrm>
            <a:off x="315023" y="5640920"/>
            <a:ext cx="741680" cy="471170"/>
          </a:xfrm>
          <a:custGeom>
            <a:avLst/>
            <a:gdLst/>
            <a:ahLst/>
            <a:cxnLst/>
            <a:rect l="l" t="t" r="r" b="b"/>
            <a:pathLst>
              <a:path w="741680" h="471170">
                <a:moveTo>
                  <a:pt x="0" y="470611"/>
                </a:moveTo>
                <a:lnTo>
                  <a:pt x="741641" y="470611"/>
                </a:lnTo>
                <a:lnTo>
                  <a:pt x="741641" y="0"/>
                </a:lnTo>
                <a:lnTo>
                  <a:pt x="0" y="0"/>
                </a:lnTo>
                <a:lnTo>
                  <a:pt x="0" y="470611"/>
                </a:lnTo>
                <a:close/>
              </a:path>
            </a:pathLst>
          </a:custGeom>
          <a:solidFill>
            <a:srgbClr val="2532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1"/>
          <p:cNvSpPr/>
          <p:nvPr/>
        </p:nvSpPr>
        <p:spPr>
          <a:xfrm>
            <a:off x="1110595" y="3464991"/>
            <a:ext cx="0" cy="588645"/>
          </a:xfrm>
          <a:custGeom>
            <a:avLst/>
            <a:gdLst/>
            <a:ahLst/>
            <a:cxnLst/>
            <a:rect l="l" t="t" r="r" b="b"/>
            <a:pathLst>
              <a:path h="588645">
                <a:moveTo>
                  <a:pt x="0" y="0"/>
                </a:moveTo>
                <a:lnTo>
                  <a:pt x="0" y="588124"/>
                </a:lnTo>
              </a:path>
            </a:pathLst>
          </a:custGeom>
          <a:ln w="53936">
            <a:solidFill>
              <a:srgbClr val="2327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2"/>
          <p:cNvSpPr/>
          <p:nvPr/>
        </p:nvSpPr>
        <p:spPr>
          <a:xfrm>
            <a:off x="1764595" y="3994365"/>
            <a:ext cx="0" cy="588645"/>
          </a:xfrm>
          <a:custGeom>
            <a:avLst/>
            <a:gdLst/>
            <a:ahLst/>
            <a:cxnLst/>
            <a:rect l="l" t="t" r="r" b="b"/>
            <a:pathLst>
              <a:path h="588645">
                <a:moveTo>
                  <a:pt x="0" y="0"/>
                </a:moveTo>
                <a:lnTo>
                  <a:pt x="0" y="588124"/>
                </a:lnTo>
              </a:path>
            </a:pathLst>
          </a:custGeom>
          <a:ln w="53936">
            <a:solidFill>
              <a:srgbClr val="2327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33"/>
          <p:cNvSpPr/>
          <p:nvPr/>
        </p:nvSpPr>
        <p:spPr>
          <a:xfrm>
            <a:off x="1083633" y="4523638"/>
            <a:ext cx="0" cy="588645"/>
          </a:xfrm>
          <a:custGeom>
            <a:avLst/>
            <a:gdLst/>
            <a:ahLst/>
            <a:cxnLst/>
            <a:rect l="l" t="t" r="r" b="b"/>
            <a:pathLst>
              <a:path h="588645">
                <a:moveTo>
                  <a:pt x="0" y="0"/>
                </a:moveTo>
                <a:lnTo>
                  <a:pt x="0" y="588124"/>
                </a:lnTo>
              </a:path>
            </a:pathLst>
          </a:custGeom>
          <a:ln w="53936">
            <a:solidFill>
              <a:srgbClr val="2327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34"/>
          <p:cNvSpPr/>
          <p:nvPr/>
        </p:nvSpPr>
        <p:spPr>
          <a:xfrm>
            <a:off x="1764595" y="5052898"/>
            <a:ext cx="0" cy="173990"/>
          </a:xfrm>
          <a:custGeom>
            <a:avLst/>
            <a:gdLst/>
            <a:ahLst/>
            <a:cxnLst/>
            <a:rect l="l" t="t" r="r" b="b"/>
            <a:pathLst>
              <a:path h="173989">
                <a:moveTo>
                  <a:pt x="0" y="0"/>
                </a:moveTo>
                <a:lnTo>
                  <a:pt x="0" y="173507"/>
                </a:lnTo>
              </a:path>
            </a:pathLst>
          </a:custGeom>
          <a:ln w="53936">
            <a:solidFill>
              <a:srgbClr val="2327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35"/>
          <p:cNvSpPr/>
          <p:nvPr/>
        </p:nvSpPr>
        <p:spPr>
          <a:xfrm>
            <a:off x="1764595" y="5294845"/>
            <a:ext cx="0" cy="346710"/>
          </a:xfrm>
          <a:custGeom>
            <a:avLst/>
            <a:gdLst/>
            <a:ahLst/>
            <a:cxnLst/>
            <a:rect l="l" t="t" r="r" b="b"/>
            <a:pathLst>
              <a:path h="346710">
                <a:moveTo>
                  <a:pt x="0" y="0"/>
                </a:moveTo>
                <a:lnTo>
                  <a:pt x="0" y="346176"/>
                </a:lnTo>
              </a:path>
            </a:pathLst>
          </a:custGeom>
          <a:ln w="53936">
            <a:solidFill>
              <a:srgbClr val="2327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36"/>
          <p:cNvSpPr/>
          <p:nvPr/>
        </p:nvSpPr>
        <p:spPr>
          <a:xfrm>
            <a:off x="1083633" y="5582158"/>
            <a:ext cx="0" cy="588645"/>
          </a:xfrm>
          <a:custGeom>
            <a:avLst/>
            <a:gdLst/>
            <a:ahLst/>
            <a:cxnLst/>
            <a:rect l="l" t="t" r="r" b="b"/>
            <a:pathLst>
              <a:path h="588645">
                <a:moveTo>
                  <a:pt x="0" y="0"/>
                </a:moveTo>
                <a:lnTo>
                  <a:pt x="0" y="588124"/>
                </a:lnTo>
              </a:path>
            </a:pathLst>
          </a:custGeom>
          <a:ln w="53936">
            <a:solidFill>
              <a:srgbClr val="2327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37"/>
          <p:cNvSpPr/>
          <p:nvPr/>
        </p:nvSpPr>
        <p:spPr>
          <a:xfrm>
            <a:off x="364134" y="5434215"/>
            <a:ext cx="0" cy="148590"/>
          </a:xfrm>
          <a:custGeom>
            <a:avLst/>
            <a:gdLst/>
            <a:ahLst/>
            <a:cxnLst/>
            <a:rect l="l" t="t" r="r" b="b"/>
            <a:pathLst>
              <a:path h="148589">
                <a:moveTo>
                  <a:pt x="0" y="0"/>
                </a:moveTo>
                <a:lnTo>
                  <a:pt x="0" y="148043"/>
                </a:lnTo>
              </a:path>
            </a:pathLst>
          </a:custGeom>
          <a:ln w="70789">
            <a:solidFill>
              <a:srgbClr val="7D29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38"/>
          <p:cNvSpPr/>
          <p:nvPr/>
        </p:nvSpPr>
        <p:spPr>
          <a:xfrm>
            <a:off x="328739" y="5470677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20" h="22860">
                <a:moveTo>
                  <a:pt x="70789" y="22466"/>
                </a:moveTo>
                <a:lnTo>
                  <a:pt x="0" y="22466"/>
                </a:lnTo>
                <a:lnTo>
                  <a:pt x="0" y="0"/>
                </a:lnTo>
                <a:lnTo>
                  <a:pt x="70789" y="0"/>
                </a:lnTo>
                <a:lnTo>
                  <a:pt x="70789" y="22466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39"/>
          <p:cNvSpPr/>
          <p:nvPr/>
        </p:nvSpPr>
        <p:spPr>
          <a:xfrm>
            <a:off x="442785" y="5434215"/>
            <a:ext cx="0" cy="148590"/>
          </a:xfrm>
          <a:custGeom>
            <a:avLst/>
            <a:gdLst/>
            <a:ahLst/>
            <a:cxnLst/>
            <a:rect l="l" t="t" r="r" b="b"/>
            <a:pathLst>
              <a:path h="148589">
                <a:moveTo>
                  <a:pt x="0" y="0"/>
                </a:moveTo>
                <a:lnTo>
                  <a:pt x="0" y="148043"/>
                </a:lnTo>
              </a:path>
            </a:pathLst>
          </a:custGeom>
          <a:ln w="70789">
            <a:solidFill>
              <a:srgbClr val="7D29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0"/>
          <p:cNvSpPr/>
          <p:nvPr/>
        </p:nvSpPr>
        <p:spPr>
          <a:xfrm>
            <a:off x="407390" y="5470677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20" h="22860">
                <a:moveTo>
                  <a:pt x="70789" y="22466"/>
                </a:moveTo>
                <a:lnTo>
                  <a:pt x="0" y="22466"/>
                </a:lnTo>
                <a:lnTo>
                  <a:pt x="0" y="0"/>
                </a:lnTo>
                <a:lnTo>
                  <a:pt x="70789" y="0"/>
                </a:lnTo>
                <a:lnTo>
                  <a:pt x="70789" y="22466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1"/>
          <p:cNvSpPr/>
          <p:nvPr/>
        </p:nvSpPr>
        <p:spPr>
          <a:xfrm>
            <a:off x="521449" y="5434215"/>
            <a:ext cx="0" cy="148590"/>
          </a:xfrm>
          <a:custGeom>
            <a:avLst/>
            <a:gdLst/>
            <a:ahLst/>
            <a:cxnLst/>
            <a:rect l="l" t="t" r="r" b="b"/>
            <a:pathLst>
              <a:path h="148589">
                <a:moveTo>
                  <a:pt x="0" y="0"/>
                </a:moveTo>
                <a:lnTo>
                  <a:pt x="0" y="148043"/>
                </a:lnTo>
              </a:path>
            </a:pathLst>
          </a:custGeom>
          <a:ln w="70789">
            <a:solidFill>
              <a:srgbClr val="7D29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2"/>
          <p:cNvSpPr/>
          <p:nvPr/>
        </p:nvSpPr>
        <p:spPr>
          <a:xfrm>
            <a:off x="486054" y="5470677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20" h="22860">
                <a:moveTo>
                  <a:pt x="70789" y="22466"/>
                </a:moveTo>
                <a:lnTo>
                  <a:pt x="0" y="22466"/>
                </a:lnTo>
                <a:lnTo>
                  <a:pt x="0" y="0"/>
                </a:lnTo>
                <a:lnTo>
                  <a:pt x="70789" y="0"/>
                </a:lnTo>
                <a:lnTo>
                  <a:pt x="70789" y="22466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43"/>
          <p:cNvSpPr/>
          <p:nvPr/>
        </p:nvSpPr>
        <p:spPr>
          <a:xfrm>
            <a:off x="600113" y="5434215"/>
            <a:ext cx="0" cy="148590"/>
          </a:xfrm>
          <a:custGeom>
            <a:avLst/>
            <a:gdLst/>
            <a:ahLst/>
            <a:cxnLst/>
            <a:rect l="l" t="t" r="r" b="b"/>
            <a:pathLst>
              <a:path h="148589">
                <a:moveTo>
                  <a:pt x="0" y="0"/>
                </a:moveTo>
                <a:lnTo>
                  <a:pt x="0" y="148043"/>
                </a:lnTo>
              </a:path>
            </a:pathLst>
          </a:custGeom>
          <a:ln w="70789">
            <a:solidFill>
              <a:srgbClr val="7D29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44"/>
          <p:cNvSpPr/>
          <p:nvPr/>
        </p:nvSpPr>
        <p:spPr>
          <a:xfrm>
            <a:off x="564718" y="5470677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20" h="22860">
                <a:moveTo>
                  <a:pt x="70789" y="22466"/>
                </a:moveTo>
                <a:lnTo>
                  <a:pt x="0" y="22466"/>
                </a:lnTo>
                <a:lnTo>
                  <a:pt x="0" y="0"/>
                </a:lnTo>
                <a:lnTo>
                  <a:pt x="70789" y="0"/>
                </a:lnTo>
                <a:lnTo>
                  <a:pt x="70789" y="22466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45"/>
          <p:cNvSpPr/>
          <p:nvPr/>
        </p:nvSpPr>
        <p:spPr>
          <a:xfrm>
            <a:off x="635497" y="5242943"/>
            <a:ext cx="124460" cy="339090"/>
          </a:xfrm>
          <a:custGeom>
            <a:avLst/>
            <a:gdLst/>
            <a:ahLst/>
            <a:cxnLst/>
            <a:rect l="l" t="t" r="r" b="b"/>
            <a:pathLst>
              <a:path w="124459" h="339089">
                <a:moveTo>
                  <a:pt x="69837" y="0"/>
                </a:moveTo>
                <a:lnTo>
                  <a:pt x="0" y="11607"/>
                </a:lnTo>
                <a:lnTo>
                  <a:pt x="54419" y="338950"/>
                </a:lnTo>
                <a:lnTo>
                  <a:pt x="124256" y="327342"/>
                </a:lnTo>
                <a:lnTo>
                  <a:pt x="69837" y="0"/>
                </a:lnTo>
                <a:close/>
              </a:path>
            </a:pathLst>
          </a:custGeom>
          <a:solidFill>
            <a:srgbClr val="7D29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46"/>
          <p:cNvSpPr/>
          <p:nvPr/>
        </p:nvSpPr>
        <p:spPr>
          <a:xfrm>
            <a:off x="671619" y="5460215"/>
            <a:ext cx="73660" cy="34290"/>
          </a:xfrm>
          <a:custGeom>
            <a:avLst/>
            <a:gdLst/>
            <a:ahLst/>
            <a:cxnLst/>
            <a:rect l="l" t="t" r="r" b="b"/>
            <a:pathLst>
              <a:path w="73659" h="34289">
                <a:moveTo>
                  <a:pt x="69837" y="0"/>
                </a:moveTo>
                <a:lnTo>
                  <a:pt x="0" y="11607"/>
                </a:lnTo>
                <a:lnTo>
                  <a:pt x="3683" y="33769"/>
                </a:lnTo>
                <a:lnTo>
                  <a:pt x="73520" y="22161"/>
                </a:lnTo>
                <a:lnTo>
                  <a:pt x="69837" y="0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47"/>
          <p:cNvSpPr/>
          <p:nvPr/>
        </p:nvSpPr>
        <p:spPr>
          <a:xfrm>
            <a:off x="1183868" y="5779693"/>
            <a:ext cx="0" cy="332105"/>
          </a:xfrm>
          <a:custGeom>
            <a:avLst/>
            <a:gdLst/>
            <a:ahLst/>
            <a:cxnLst/>
            <a:rect l="l" t="t" r="r" b="b"/>
            <a:pathLst>
              <a:path h="332104">
                <a:moveTo>
                  <a:pt x="0" y="0"/>
                </a:moveTo>
                <a:lnTo>
                  <a:pt x="0" y="331838"/>
                </a:lnTo>
              </a:path>
            </a:pathLst>
          </a:custGeom>
          <a:ln w="70789">
            <a:solidFill>
              <a:srgbClr val="7D29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48"/>
          <p:cNvSpPr/>
          <p:nvPr/>
        </p:nvSpPr>
        <p:spPr>
          <a:xfrm>
            <a:off x="1148473" y="5830252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79"/>
                </a:moveTo>
                <a:lnTo>
                  <a:pt x="0" y="22479"/>
                </a:lnTo>
                <a:lnTo>
                  <a:pt x="0" y="0"/>
                </a:lnTo>
                <a:lnTo>
                  <a:pt x="70789" y="0"/>
                </a:lnTo>
                <a:lnTo>
                  <a:pt x="70789" y="22479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49"/>
          <p:cNvSpPr/>
          <p:nvPr/>
        </p:nvSpPr>
        <p:spPr>
          <a:xfrm>
            <a:off x="1148473" y="5999937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66"/>
                </a:moveTo>
                <a:lnTo>
                  <a:pt x="0" y="22466"/>
                </a:lnTo>
                <a:lnTo>
                  <a:pt x="0" y="0"/>
                </a:lnTo>
                <a:lnTo>
                  <a:pt x="70789" y="0"/>
                </a:lnTo>
                <a:lnTo>
                  <a:pt x="70789" y="22466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0"/>
          <p:cNvSpPr/>
          <p:nvPr/>
        </p:nvSpPr>
        <p:spPr>
          <a:xfrm>
            <a:off x="1262532" y="5779693"/>
            <a:ext cx="0" cy="332105"/>
          </a:xfrm>
          <a:custGeom>
            <a:avLst/>
            <a:gdLst/>
            <a:ahLst/>
            <a:cxnLst/>
            <a:rect l="l" t="t" r="r" b="b"/>
            <a:pathLst>
              <a:path h="332104">
                <a:moveTo>
                  <a:pt x="0" y="0"/>
                </a:moveTo>
                <a:lnTo>
                  <a:pt x="0" y="331838"/>
                </a:lnTo>
              </a:path>
            </a:pathLst>
          </a:custGeom>
          <a:ln w="70789">
            <a:solidFill>
              <a:srgbClr val="7D29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1"/>
          <p:cNvSpPr/>
          <p:nvPr/>
        </p:nvSpPr>
        <p:spPr>
          <a:xfrm>
            <a:off x="1227137" y="5830252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79"/>
                </a:moveTo>
                <a:lnTo>
                  <a:pt x="0" y="22479"/>
                </a:lnTo>
                <a:lnTo>
                  <a:pt x="0" y="0"/>
                </a:lnTo>
                <a:lnTo>
                  <a:pt x="70789" y="0"/>
                </a:lnTo>
                <a:lnTo>
                  <a:pt x="70789" y="22479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2"/>
          <p:cNvSpPr/>
          <p:nvPr/>
        </p:nvSpPr>
        <p:spPr>
          <a:xfrm>
            <a:off x="1227137" y="5999937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66"/>
                </a:moveTo>
                <a:lnTo>
                  <a:pt x="0" y="22466"/>
                </a:lnTo>
                <a:lnTo>
                  <a:pt x="0" y="0"/>
                </a:lnTo>
                <a:lnTo>
                  <a:pt x="70789" y="0"/>
                </a:lnTo>
                <a:lnTo>
                  <a:pt x="70789" y="22466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53"/>
          <p:cNvSpPr/>
          <p:nvPr/>
        </p:nvSpPr>
        <p:spPr>
          <a:xfrm>
            <a:off x="1341183" y="5779693"/>
            <a:ext cx="0" cy="332105"/>
          </a:xfrm>
          <a:custGeom>
            <a:avLst/>
            <a:gdLst/>
            <a:ahLst/>
            <a:cxnLst/>
            <a:rect l="l" t="t" r="r" b="b"/>
            <a:pathLst>
              <a:path h="332104">
                <a:moveTo>
                  <a:pt x="0" y="0"/>
                </a:moveTo>
                <a:lnTo>
                  <a:pt x="0" y="331838"/>
                </a:lnTo>
              </a:path>
            </a:pathLst>
          </a:custGeom>
          <a:ln w="70789">
            <a:solidFill>
              <a:srgbClr val="7D29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54"/>
          <p:cNvSpPr/>
          <p:nvPr/>
        </p:nvSpPr>
        <p:spPr>
          <a:xfrm>
            <a:off x="1305788" y="5830252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79"/>
                </a:moveTo>
                <a:lnTo>
                  <a:pt x="0" y="22479"/>
                </a:lnTo>
                <a:lnTo>
                  <a:pt x="0" y="0"/>
                </a:lnTo>
                <a:lnTo>
                  <a:pt x="70789" y="0"/>
                </a:lnTo>
                <a:lnTo>
                  <a:pt x="70789" y="22479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55"/>
          <p:cNvSpPr/>
          <p:nvPr/>
        </p:nvSpPr>
        <p:spPr>
          <a:xfrm>
            <a:off x="1305788" y="5999937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66"/>
                </a:moveTo>
                <a:lnTo>
                  <a:pt x="0" y="22466"/>
                </a:lnTo>
                <a:lnTo>
                  <a:pt x="0" y="0"/>
                </a:lnTo>
                <a:lnTo>
                  <a:pt x="70789" y="0"/>
                </a:lnTo>
                <a:lnTo>
                  <a:pt x="70789" y="22466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56"/>
          <p:cNvSpPr/>
          <p:nvPr/>
        </p:nvSpPr>
        <p:spPr>
          <a:xfrm>
            <a:off x="1419847" y="5779693"/>
            <a:ext cx="0" cy="332105"/>
          </a:xfrm>
          <a:custGeom>
            <a:avLst/>
            <a:gdLst/>
            <a:ahLst/>
            <a:cxnLst/>
            <a:rect l="l" t="t" r="r" b="b"/>
            <a:pathLst>
              <a:path h="332104">
                <a:moveTo>
                  <a:pt x="0" y="0"/>
                </a:moveTo>
                <a:lnTo>
                  <a:pt x="0" y="331838"/>
                </a:lnTo>
              </a:path>
            </a:pathLst>
          </a:custGeom>
          <a:ln w="70789">
            <a:solidFill>
              <a:srgbClr val="7D29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57"/>
          <p:cNvSpPr/>
          <p:nvPr/>
        </p:nvSpPr>
        <p:spPr>
          <a:xfrm>
            <a:off x="1384452" y="5830252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79"/>
                </a:moveTo>
                <a:lnTo>
                  <a:pt x="0" y="22479"/>
                </a:lnTo>
                <a:lnTo>
                  <a:pt x="0" y="0"/>
                </a:lnTo>
                <a:lnTo>
                  <a:pt x="70789" y="0"/>
                </a:lnTo>
                <a:lnTo>
                  <a:pt x="70789" y="22479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58"/>
          <p:cNvSpPr/>
          <p:nvPr/>
        </p:nvSpPr>
        <p:spPr>
          <a:xfrm>
            <a:off x="1384452" y="5999937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66"/>
                </a:moveTo>
                <a:lnTo>
                  <a:pt x="0" y="22466"/>
                </a:lnTo>
                <a:lnTo>
                  <a:pt x="0" y="0"/>
                </a:lnTo>
                <a:lnTo>
                  <a:pt x="70789" y="0"/>
                </a:lnTo>
                <a:lnTo>
                  <a:pt x="70789" y="22466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59"/>
          <p:cNvSpPr/>
          <p:nvPr/>
        </p:nvSpPr>
        <p:spPr>
          <a:xfrm>
            <a:off x="1455239" y="5772206"/>
            <a:ext cx="124460" cy="339090"/>
          </a:xfrm>
          <a:custGeom>
            <a:avLst/>
            <a:gdLst/>
            <a:ahLst/>
            <a:cxnLst/>
            <a:rect l="l" t="t" r="r" b="b"/>
            <a:pathLst>
              <a:path w="124459" h="339089">
                <a:moveTo>
                  <a:pt x="69824" y="0"/>
                </a:moveTo>
                <a:lnTo>
                  <a:pt x="0" y="11607"/>
                </a:lnTo>
                <a:lnTo>
                  <a:pt x="54419" y="338950"/>
                </a:lnTo>
                <a:lnTo>
                  <a:pt x="124256" y="327342"/>
                </a:lnTo>
                <a:lnTo>
                  <a:pt x="69824" y="0"/>
                </a:lnTo>
                <a:close/>
              </a:path>
            </a:pathLst>
          </a:custGeom>
          <a:solidFill>
            <a:srgbClr val="7D29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0"/>
          <p:cNvSpPr/>
          <p:nvPr/>
        </p:nvSpPr>
        <p:spPr>
          <a:xfrm>
            <a:off x="1463528" y="5822093"/>
            <a:ext cx="73660" cy="34290"/>
          </a:xfrm>
          <a:custGeom>
            <a:avLst/>
            <a:gdLst/>
            <a:ahLst/>
            <a:cxnLst/>
            <a:rect l="l" t="t" r="r" b="b"/>
            <a:pathLst>
              <a:path w="73659" h="34289">
                <a:moveTo>
                  <a:pt x="69837" y="0"/>
                </a:moveTo>
                <a:lnTo>
                  <a:pt x="0" y="11607"/>
                </a:lnTo>
                <a:lnTo>
                  <a:pt x="3683" y="33769"/>
                </a:lnTo>
                <a:lnTo>
                  <a:pt x="73520" y="22161"/>
                </a:lnTo>
                <a:lnTo>
                  <a:pt x="69837" y="0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1"/>
          <p:cNvSpPr/>
          <p:nvPr/>
        </p:nvSpPr>
        <p:spPr>
          <a:xfrm>
            <a:off x="1491357" y="5989478"/>
            <a:ext cx="73660" cy="34290"/>
          </a:xfrm>
          <a:custGeom>
            <a:avLst/>
            <a:gdLst/>
            <a:ahLst/>
            <a:cxnLst/>
            <a:rect l="l" t="t" r="r" b="b"/>
            <a:pathLst>
              <a:path w="73659" h="34289">
                <a:moveTo>
                  <a:pt x="69837" y="0"/>
                </a:moveTo>
                <a:lnTo>
                  <a:pt x="0" y="11607"/>
                </a:lnTo>
                <a:lnTo>
                  <a:pt x="3683" y="33769"/>
                </a:lnTo>
                <a:lnTo>
                  <a:pt x="73520" y="22161"/>
                </a:lnTo>
                <a:lnTo>
                  <a:pt x="69837" y="0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2"/>
          <p:cNvSpPr/>
          <p:nvPr/>
        </p:nvSpPr>
        <p:spPr>
          <a:xfrm>
            <a:off x="1628851" y="5779503"/>
            <a:ext cx="0" cy="332105"/>
          </a:xfrm>
          <a:custGeom>
            <a:avLst/>
            <a:gdLst/>
            <a:ahLst/>
            <a:cxnLst/>
            <a:rect l="l" t="t" r="r" b="b"/>
            <a:pathLst>
              <a:path h="332104">
                <a:moveTo>
                  <a:pt x="0" y="0"/>
                </a:moveTo>
                <a:lnTo>
                  <a:pt x="0" y="331838"/>
                </a:lnTo>
              </a:path>
            </a:pathLst>
          </a:custGeom>
          <a:ln w="70789">
            <a:solidFill>
              <a:srgbClr val="7D29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63"/>
          <p:cNvSpPr/>
          <p:nvPr/>
        </p:nvSpPr>
        <p:spPr>
          <a:xfrm>
            <a:off x="1593456" y="5830061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79"/>
                </a:moveTo>
                <a:lnTo>
                  <a:pt x="0" y="22479"/>
                </a:lnTo>
                <a:lnTo>
                  <a:pt x="0" y="0"/>
                </a:lnTo>
                <a:lnTo>
                  <a:pt x="70789" y="0"/>
                </a:lnTo>
                <a:lnTo>
                  <a:pt x="70789" y="22479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64"/>
          <p:cNvSpPr/>
          <p:nvPr/>
        </p:nvSpPr>
        <p:spPr>
          <a:xfrm>
            <a:off x="1593456" y="5999759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66"/>
                </a:moveTo>
                <a:lnTo>
                  <a:pt x="0" y="22466"/>
                </a:lnTo>
                <a:lnTo>
                  <a:pt x="0" y="0"/>
                </a:lnTo>
                <a:lnTo>
                  <a:pt x="70789" y="0"/>
                </a:lnTo>
                <a:lnTo>
                  <a:pt x="70789" y="22466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65"/>
          <p:cNvSpPr/>
          <p:nvPr/>
        </p:nvSpPr>
        <p:spPr>
          <a:xfrm>
            <a:off x="1707514" y="5779503"/>
            <a:ext cx="0" cy="332105"/>
          </a:xfrm>
          <a:custGeom>
            <a:avLst/>
            <a:gdLst/>
            <a:ahLst/>
            <a:cxnLst/>
            <a:rect l="l" t="t" r="r" b="b"/>
            <a:pathLst>
              <a:path h="332104">
                <a:moveTo>
                  <a:pt x="0" y="0"/>
                </a:moveTo>
                <a:lnTo>
                  <a:pt x="0" y="331838"/>
                </a:lnTo>
              </a:path>
            </a:pathLst>
          </a:custGeom>
          <a:ln w="70789">
            <a:solidFill>
              <a:srgbClr val="7D29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66"/>
          <p:cNvSpPr/>
          <p:nvPr/>
        </p:nvSpPr>
        <p:spPr>
          <a:xfrm>
            <a:off x="1672120" y="5830061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79"/>
                </a:moveTo>
                <a:lnTo>
                  <a:pt x="0" y="22479"/>
                </a:lnTo>
                <a:lnTo>
                  <a:pt x="0" y="0"/>
                </a:lnTo>
                <a:lnTo>
                  <a:pt x="70789" y="0"/>
                </a:lnTo>
                <a:lnTo>
                  <a:pt x="70789" y="22479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67"/>
          <p:cNvSpPr/>
          <p:nvPr/>
        </p:nvSpPr>
        <p:spPr>
          <a:xfrm>
            <a:off x="1672120" y="5999759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66"/>
                </a:moveTo>
                <a:lnTo>
                  <a:pt x="0" y="22466"/>
                </a:lnTo>
                <a:lnTo>
                  <a:pt x="0" y="0"/>
                </a:lnTo>
                <a:lnTo>
                  <a:pt x="70789" y="0"/>
                </a:lnTo>
                <a:lnTo>
                  <a:pt x="70789" y="22466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68"/>
          <p:cNvSpPr/>
          <p:nvPr/>
        </p:nvSpPr>
        <p:spPr>
          <a:xfrm>
            <a:off x="1786166" y="5779503"/>
            <a:ext cx="0" cy="332105"/>
          </a:xfrm>
          <a:custGeom>
            <a:avLst/>
            <a:gdLst/>
            <a:ahLst/>
            <a:cxnLst/>
            <a:rect l="l" t="t" r="r" b="b"/>
            <a:pathLst>
              <a:path h="332104">
                <a:moveTo>
                  <a:pt x="0" y="0"/>
                </a:moveTo>
                <a:lnTo>
                  <a:pt x="0" y="331838"/>
                </a:lnTo>
              </a:path>
            </a:pathLst>
          </a:custGeom>
          <a:ln w="70789">
            <a:solidFill>
              <a:srgbClr val="7D29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69"/>
          <p:cNvSpPr/>
          <p:nvPr/>
        </p:nvSpPr>
        <p:spPr>
          <a:xfrm>
            <a:off x="1750771" y="5830061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79"/>
                </a:moveTo>
                <a:lnTo>
                  <a:pt x="0" y="22479"/>
                </a:lnTo>
                <a:lnTo>
                  <a:pt x="0" y="0"/>
                </a:lnTo>
                <a:lnTo>
                  <a:pt x="70789" y="0"/>
                </a:lnTo>
                <a:lnTo>
                  <a:pt x="70789" y="22479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0"/>
          <p:cNvSpPr/>
          <p:nvPr/>
        </p:nvSpPr>
        <p:spPr>
          <a:xfrm>
            <a:off x="1750771" y="5999759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66"/>
                </a:moveTo>
                <a:lnTo>
                  <a:pt x="0" y="22466"/>
                </a:lnTo>
                <a:lnTo>
                  <a:pt x="0" y="0"/>
                </a:lnTo>
                <a:lnTo>
                  <a:pt x="70789" y="0"/>
                </a:lnTo>
                <a:lnTo>
                  <a:pt x="70789" y="22466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1"/>
          <p:cNvSpPr/>
          <p:nvPr/>
        </p:nvSpPr>
        <p:spPr>
          <a:xfrm>
            <a:off x="1864829" y="5779503"/>
            <a:ext cx="0" cy="332105"/>
          </a:xfrm>
          <a:custGeom>
            <a:avLst/>
            <a:gdLst/>
            <a:ahLst/>
            <a:cxnLst/>
            <a:rect l="l" t="t" r="r" b="b"/>
            <a:pathLst>
              <a:path h="332104">
                <a:moveTo>
                  <a:pt x="0" y="0"/>
                </a:moveTo>
                <a:lnTo>
                  <a:pt x="0" y="331838"/>
                </a:lnTo>
              </a:path>
            </a:pathLst>
          </a:custGeom>
          <a:ln w="70789">
            <a:solidFill>
              <a:srgbClr val="7D29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2"/>
          <p:cNvSpPr/>
          <p:nvPr/>
        </p:nvSpPr>
        <p:spPr>
          <a:xfrm>
            <a:off x="1829435" y="5830061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79"/>
                </a:moveTo>
                <a:lnTo>
                  <a:pt x="0" y="22479"/>
                </a:lnTo>
                <a:lnTo>
                  <a:pt x="0" y="0"/>
                </a:lnTo>
                <a:lnTo>
                  <a:pt x="70789" y="0"/>
                </a:lnTo>
                <a:lnTo>
                  <a:pt x="70789" y="22479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73"/>
          <p:cNvSpPr/>
          <p:nvPr/>
        </p:nvSpPr>
        <p:spPr>
          <a:xfrm>
            <a:off x="1829435" y="5999759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66"/>
                </a:moveTo>
                <a:lnTo>
                  <a:pt x="0" y="22466"/>
                </a:lnTo>
                <a:lnTo>
                  <a:pt x="0" y="0"/>
                </a:lnTo>
                <a:lnTo>
                  <a:pt x="70789" y="0"/>
                </a:lnTo>
                <a:lnTo>
                  <a:pt x="70789" y="22466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74"/>
          <p:cNvSpPr/>
          <p:nvPr/>
        </p:nvSpPr>
        <p:spPr>
          <a:xfrm>
            <a:off x="1911469" y="6039851"/>
            <a:ext cx="332105" cy="71755"/>
          </a:xfrm>
          <a:custGeom>
            <a:avLst/>
            <a:gdLst/>
            <a:ahLst/>
            <a:cxnLst/>
            <a:rect l="l" t="t" r="r" b="b"/>
            <a:pathLst>
              <a:path w="332105" h="71754">
                <a:moveTo>
                  <a:pt x="0" y="71678"/>
                </a:moveTo>
                <a:lnTo>
                  <a:pt x="332016" y="71678"/>
                </a:lnTo>
                <a:lnTo>
                  <a:pt x="332016" y="0"/>
                </a:lnTo>
                <a:lnTo>
                  <a:pt x="0" y="0"/>
                </a:lnTo>
                <a:lnTo>
                  <a:pt x="0" y="71678"/>
                </a:lnTo>
                <a:close/>
              </a:path>
            </a:pathLst>
          </a:custGeom>
          <a:solidFill>
            <a:srgbClr val="7D29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75"/>
          <p:cNvSpPr/>
          <p:nvPr/>
        </p:nvSpPr>
        <p:spPr>
          <a:xfrm>
            <a:off x="1911469" y="5963916"/>
            <a:ext cx="332105" cy="71755"/>
          </a:xfrm>
          <a:custGeom>
            <a:avLst/>
            <a:gdLst/>
            <a:ahLst/>
            <a:cxnLst/>
            <a:rect l="l" t="t" r="r" b="b"/>
            <a:pathLst>
              <a:path w="332105" h="71754">
                <a:moveTo>
                  <a:pt x="0" y="71678"/>
                </a:moveTo>
                <a:lnTo>
                  <a:pt x="332016" y="71678"/>
                </a:lnTo>
                <a:lnTo>
                  <a:pt x="332016" y="0"/>
                </a:lnTo>
                <a:lnTo>
                  <a:pt x="0" y="0"/>
                </a:lnTo>
                <a:lnTo>
                  <a:pt x="0" y="71678"/>
                </a:lnTo>
                <a:close/>
              </a:path>
            </a:pathLst>
          </a:custGeom>
          <a:solidFill>
            <a:srgbClr val="7D29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76"/>
          <p:cNvSpPr/>
          <p:nvPr/>
        </p:nvSpPr>
        <p:spPr>
          <a:xfrm>
            <a:off x="1911469" y="5887978"/>
            <a:ext cx="332105" cy="71755"/>
          </a:xfrm>
          <a:custGeom>
            <a:avLst/>
            <a:gdLst/>
            <a:ahLst/>
            <a:cxnLst/>
            <a:rect l="l" t="t" r="r" b="b"/>
            <a:pathLst>
              <a:path w="332105" h="71754">
                <a:moveTo>
                  <a:pt x="0" y="71678"/>
                </a:moveTo>
                <a:lnTo>
                  <a:pt x="332016" y="71678"/>
                </a:lnTo>
                <a:lnTo>
                  <a:pt x="332016" y="0"/>
                </a:lnTo>
                <a:lnTo>
                  <a:pt x="0" y="0"/>
                </a:lnTo>
                <a:lnTo>
                  <a:pt x="0" y="71678"/>
                </a:lnTo>
                <a:close/>
              </a:path>
            </a:pathLst>
          </a:custGeom>
          <a:solidFill>
            <a:srgbClr val="7D29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77"/>
          <p:cNvSpPr/>
          <p:nvPr/>
        </p:nvSpPr>
        <p:spPr>
          <a:xfrm>
            <a:off x="1911469" y="5812043"/>
            <a:ext cx="332105" cy="71755"/>
          </a:xfrm>
          <a:custGeom>
            <a:avLst/>
            <a:gdLst/>
            <a:ahLst/>
            <a:cxnLst/>
            <a:rect l="l" t="t" r="r" b="b"/>
            <a:pathLst>
              <a:path w="332105" h="71754">
                <a:moveTo>
                  <a:pt x="0" y="71678"/>
                </a:moveTo>
                <a:lnTo>
                  <a:pt x="332016" y="71678"/>
                </a:lnTo>
                <a:lnTo>
                  <a:pt x="332016" y="0"/>
                </a:lnTo>
                <a:lnTo>
                  <a:pt x="0" y="0"/>
                </a:lnTo>
                <a:lnTo>
                  <a:pt x="0" y="71678"/>
                </a:lnTo>
                <a:close/>
              </a:path>
            </a:pathLst>
          </a:custGeom>
          <a:solidFill>
            <a:srgbClr val="7D29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78"/>
          <p:cNvSpPr/>
          <p:nvPr/>
        </p:nvSpPr>
        <p:spPr>
          <a:xfrm>
            <a:off x="1911469" y="5736112"/>
            <a:ext cx="332105" cy="71755"/>
          </a:xfrm>
          <a:custGeom>
            <a:avLst/>
            <a:gdLst/>
            <a:ahLst/>
            <a:cxnLst/>
            <a:rect l="l" t="t" r="r" b="b"/>
            <a:pathLst>
              <a:path w="332105" h="71754">
                <a:moveTo>
                  <a:pt x="0" y="71678"/>
                </a:moveTo>
                <a:lnTo>
                  <a:pt x="332016" y="71678"/>
                </a:lnTo>
                <a:lnTo>
                  <a:pt x="332016" y="0"/>
                </a:lnTo>
                <a:lnTo>
                  <a:pt x="0" y="0"/>
                </a:lnTo>
                <a:lnTo>
                  <a:pt x="0" y="71678"/>
                </a:lnTo>
                <a:close/>
              </a:path>
            </a:pathLst>
          </a:custGeom>
          <a:solidFill>
            <a:srgbClr val="7D29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79"/>
          <p:cNvSpPr/>
          <p:nvPr/>
        </p:nvSpPr>
        <p:spPr>
          <a:xfrm>
            <a:off x="1973357" y="5736796"/>
            <a:ext cx="0" cy="374650"/>
          </a:xfrm>
          <a:custGeom>
            <a:avLst/>
            <a:gdLst/>
            <a:ahLst/>
            <a:cxnLst/>
            <a:rect l="l" t="t" r="r" b="b"/>
            <a:pathLst>
              <a:path h="374650">
                <a:moveTo>
                  <a:pt x="0" y="374594"/>
                </a:moveTo>
                <a:lnTo>
                  <a:pt x="0" y="0"/>
                </a:lnTo>
                <a:lnTo>
                  <a:pt x="0" y="374594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0"/>
          <p:cNvSpPr/>
          <p:nvPr/>
        </p:nvSpPr>
        <p:spPr>
          <a:xfrm>
            <a:off x="2143042" y="5736348"/>
            <a:ext cx="0" cy="374650"/>
          </a:xfrm>
          <a:custGeom>
            <a:avLst/>
            <a:gdLst/>
            <a:ahLst/>
            <a:cxnLst/>
            <a:rect l="l" t="t" r="r" b="b"/>
            <a:pathLst>
              <a:path h="374650">
                <a:moveTo>
                  <a:pt x="0" y="374592"/>
                </a:moveTo>
                <a:lnTo>
                  <a:pt x="0" y="0"/>
                </a:lnTo>
                <a:lnTo>
                  <a:pt x="0" y="374592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1"/>
          <p:cNvSpPr/>
          <p:nvPr/>
        </p:nvSpPr>
        <p:spPr>
          <a:xfrm>
            <a:off x="402558" y="4625454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561"/>
                </a:lnTo>
              </a:path>
            </a:pathLst>
          </a:custGeom>
          <a:ln w="63817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2"/>
          <p:cNvSpPr/>
          <p:nvPr/>
        </p:nvSpPr>
        <p:spPr>
          <a:xfrm>
            <a:off x="370649" y="4690757"/>
            <a:ext cx="64135" cy="29209"/>
          </a:xfrm>
          <a:custGeom>
            <a:avLst/>
            <a:gdLst/>
            <a:ahLst/>
            <a:cxnLst/>
            <a:rect l="l" t="t" r="r" b="b"/>
            <a:pathLst>
              <a:path w="64134" h="29210">
                <a:moveTo>
                  <a:pt x="63817" y="29019"/>
                </a:moveTo>
                <a:lnTo>
                  <a:pt x="0" y="29019"/>
                </a:lnTo>
                <a:lnTo>
                  <a:pt x="0" y="0"/>
                </a:lnTo>
                <a:lnTo>
                  <a:pt x="63817" y="0"/>
                </a:lnTo>
                <a:lnTo>
                  <a:pt x="63817" y="29019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83"/>
          <p:cNvSpPr/>
          <p:nvPr/>
        </p:nvSpPr>
        <p:spPr>
          <a:xfrm>
            <a:off x="370649" y="4909896"/>
            <a:ext cx="64135" cy="29209"/>
          </a:xfrm>
          <a:custGeom>
            <a:avLst/>
            <a:gdLst/>
            <a:ahLst/>
            <a:cxnLst/>
            <a:rect l="l" t="t" r="r" b="b"/>
            <a:pathLst>
              <a:path w="64134" h="29210">
                <a:moveTo>
                  <a:pt x="63817" y="29032"/>
                </a:moveTo>
                <a:lnTo>
                  <a:pt x="0" y="29032"/>
                </a:lnTo>
                <a:lnTo>
                  <a:pt x="0" y="0"/>
                </a:lnTo>
                <a:lnTo>
                  <a:pt x="63817" y="0"/>
                </a:lnTo>
                <a:lnTo>
                  <a:pt x="63817" y="29032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84"/>
          <p:cNvSpPr/>
          <p:nvPr/>
        </p:nvSpPr>
        <p:spPr>
          <a:xfrm>
            <a:off x="475481" y="4625454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561"/>
                </a:lnTo>
              </a:path>
            </a:pathLst>
          </a:custGeom>
          <a:ln w="63817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85"/>
          <p:cNvSpPr/>
          <p:nvPr/>
        </p:nvSpPr>
        <p:spPr>
          <a:xfrm>
            <a:off x="443572" y="4690757"/>
            <a:ext cx="64135" cy="29209"/>
          </a:xfrm>
          <a:custGeom>
            <a:avLst/>
            <a:gdLst/>
            <a:ahLst/>
            <a:cxnLst/>
            <a:rect l="l" t="t" r="r" b="b"/>
            <a:pathLst>
              <a:path w="64134" h="29210">
                <a:moveTo>
                  <a:pt x="63817" y="29019"/>
                </a:moveTo>
                <a:lnTo>
                  <a:pt x="0" y="29019"/>
                </a:lnTo>
                <a:lnTo>
                  <a:pt x="0" y="0"/>
                </a:lnTo>
                <a:lnTo>
                  <a:pt x="63817" y="0"/>
                </a:lnTo>
                <a:lnTo>
                  <a:pt x="63817" y="29019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86"/>
          <p:cNvSpPr/>
          <p:nvPr/>
        </p:nvSpPr>
        <p:spPr>
          <a:xfrm>
            <a:off x="443572" y="4909896"/>
            <a:ext cx="64135" cy="29209"/>
          </a:xfrm>
          <a:custGeom>
            <a:avLst/>
            <a:gdLst/>
            <a:ahLst/>
            <a:cxnLst/>
            <a:rect l="l" t="t" r="r" b="b"/>
            <a:pathLst>
              <a:path w="64134" h="29210">
                <a:moveTo>
                  <a:pt x="63817" y="29032"/>
                </a:moveTo>
                <a:lnTo>
                  <a:pt x="0" y="29032"/>
                </a:lnTo>
                <a:lnTo>
                  <a:pt x="0" y="0"/>
                </a:lnTo>
                <a:lnTo>
                  <a:pt x="63817" y="0"/>
                </a:lnTo>
                <a:lnTo>
                  <a:pt x="63817" y="29032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87"/>
          <p:cNvSpPr/>
          <p:nvPr/>
        </p:nvSpPr>
        <p:spPr>
          <a:xfrm>
            <a:off x="548411" y="4625454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561"/>
                </a:lnTo>
              </a:path>
            </a:pathLst>
          </a:custGeom>
          <a:ln w="63804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88"/>
          <p:cNvSpPr/>
          <p:nvPr/>
        </p:nvSpPr>
        <p:spPr>
          <a:xfrm>
            <a:off x="516508" y="4690757"/>
            <a:ext cx="64135" cy="29209"/>
          </a:xfrm>
          <a:custGeom>
            <a:avLst/>
            <a:gdLst/>
            <a:ahLst/>
            <a:cxnLst/>
            <a:rect l="l" t="t" r="r" b="b"/>
            <a:pathLst>
              <a:path w="64134" h="29210">
                <a:moveTo>
                  <a:pt x="63804" y="29019"/>
                </a:moveTo>
                <a:lnTo>
                  <a:pt x="0" y="29019"/>
                </a:lnTo>
                <a:lnTo>
                  <a:pt x="0" y="0"/>
                </a:lnTo>
                <a:lnTo>
                  <a:pt x="63804" y="0"/>
                </a:lnTo>
                <a:lnTo>
                  <a:pt x="63804" y="29019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89"/>
          <p:cNvSpPr/>
          <p:nvPr/>
        </p:nvSpPr>
        <p:spPr>
          <a:xfrm>
            <a:off x="516508" y="4909896"/>
            <a:ext cx="64135" cy="29209"/>
          </a:xfrm>
          <a:custGeom>
            <a:avLst/>
            <a:gdLst/>
            <a:ahLst/>
            <a:cxnLst/>
            <a:rect l="l" t="t" r="r" b="b"/>
            <a:pathLst>
              <a:path w="64134" h="29210">
                <a:moveTo>
                  <a:pt x="63804" y="29032"/>
                </a:moveTo>
                <a:lnTo>
                  <a:pt x="0" y="29032"/>
                </a:lnTo>
                <a:lnTo>
                  <a:pt x="0" y="0"/>
                </a:lnTo>
                <a:lnTo>
                  <a:pt x="63804" y="0"/>
                </a:lnTo>
                <a:lnTo>
                  <a:pt x="63804" y="29032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0"/>
          <p:cNvSpPr/>
          <p:nvPr/>
        </p:nvSpPr>
        <p:spPr>
          <a:xfrm>
            <a:off x="621347" y="4625454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561"/>
                </a:lnTo>
              </a:path>
            </a:pathLst>
          </a:custGeom>
          <a:ln w="63804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1"/>
          <p:cNvSpPr/>
          <p:nvPr/>
        </p:nvSpPr>
        <p:spPr>
          <a:xfrm>
            <a:off x="589445" y="4690757"/>
            <a:ext cx="64135" cy="29209"/>
          </a:xfrm>
          <a:custGeom>
            <a:avLst/>
            <a:gdLst/>
            <a:ahLst/>
            <a:cxnLst/>
            <a:rect l="l" t="t" r="r" b="b"/>
            <a:pathLst>
              <a:path w="64134" h="29210">
                <a:moveTo>
                  <a:pt x="63804" y="29019"/>
                </a:moveTo>
                <a:lnTo>
                  <a:pt x="0" y="29019"/>
                </a:lnTo>
                <a:lnTo>
                  <a:pt x="0" y="0"/>
                </a:lnTo>
                <a:lnTo>
                  <a:pt x="63804" y="0"/>
                </a:lnTo>
                <a:lnTo>
                  <a:pt x="63804" y="29019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2"/>
          <p:cNvSpPr/>
          <p:nvPr/>
        </p:nvSpPr>
        <p:spPr>
          <a:xfrm>
            <a:off x="589445" y="4909896"/>
            <a:ext cx="64135" cy="29209"/>
          </a:xfrm>
          <a:custGeom>
            <a:avLst/>
            <a:gdLst/>
            <a:ahLst/>
            <a:cxnLst/>
            <a:rect l="l" t="t" r="r" b="b"/>
            <a:pathLst>
              <a:path w="64134" h="29210">
                <a:moveTo>
                  <a:pt x="63804" y="29032"/>
                </a:moveTo>
                <a:lnTo>
                  <a:pt x="0" y="29032"/>
                </a:lnTo>
                <a:lnTo>
                  <a:pt x="0" y="0"/>
                </a:lnTo>
                <a:lnTo>
                  <a:pt x="63804" y="0"/>
                </a:lnTo>
                <a:lnTo>
                  <a:pt x="63804" y="29032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93"/>
          <p:cNvSpPr/>
          <p:nvPr/>
        </p:nvSpPr>
        <p:spPr>
          <a:xfrm>
            <a:off x="694277" y="4625454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561"/>
                </a:lnTo>
              </a:path>
            </a:pathLst>
          </a:custGeom>
          <a:ln w="63817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94"/>
          <p:cNvSpPr/>
          <p:nvPr/>
        </p:nvSpPr>
        <p:spPr>
          <a:xfrm>
            <a:off x="662368" y="4690757"/>
            <a:ext cx="64135" cy="29209"/>
          </a:xfrm>
          <a:custGeom>
            <a:avLst/>
            <a:gdLst/>
            <a:ahLst/>
            <a:cxnLst/>
            <a:rect l="l" t="t" r="r" b="b"/>
            <a:pathLst>
              <a:path w="64134" h="29210">
                <a:moveTo>
                  <a:pt x="63817" y="29019"/>
                </a:moveTo>
                <a:lnTo>
                  <a:pt x="0" y="29019"/>
                </a:lnTo>
                <a:lnTo>
                  <a:pt x="0" y="0"/>
                </a:lnTo>
                <a:lnTo>
                  <a:pt x="63817" y="0"/>
                </a:lnTo>
                <a:lnTo>
                  <a:pt x="63817" y="29019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95"/>
          <p:cNvSpPr/>
          <p:nvPr/>
        </p:nvSpPr>
        <p:spPr>
          <a:xfrm>
            <a:off x="662368" y="4909896"/>
            <a:ext cx="64135" cy="29209"/>
          </a:xfrm>
          <a:custGeom>
            <a:avLst/>
            <a:gdLst/>
            <a:ahLst/>
            <a:cxnLst/>
            <a:rect l="l" t="t" r="r" b="b"/>
            <a:pathLst>
              <a:path w="64134" h="29210">
                <a:moveTo>
                  <a:pt x="63817" y="29032"/>
                </a:moveTo>
                <a:lnTo>
                  <a:pt x="0" y="29032"/>
                </a:lnTo>
                <a:lnTo>
                  <a:pt x="0" y="0"/>
                </a:lnTo>
                <a:lnTo>
                  <a:pt x="63817" y="0"/>
                </a:lnTo>
                <a:lnTo>
                  <a:pt x="63817" y="29032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96"/>
          <p:cNvSpPr/>
          <p:nvPr/>
        </p:nvSpPr>
        <p:spPr>
          <a:xfrm>
            <a:off x="767200" y="4625454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561"/>
                </a:lnTo>
              </a:path>
            </a:pathLst>
          </a:custGeom>
          <a:ln w="63817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97"/>
          <p:cNvSpPr/>
          <p:nvPr/>
        </p:nvSpPr>
        <p:spPr>
          <a:xfrm>
            <a:off x="735291" y="4690757"/>
            <a:ext cx="64135" cy="29209"/>
          </a:xfrm>
          <a:custGeom>
            <a:avLst/>
            <a:gdLst/>
            <a:ahLst/>
            <a:cxnLst/>
            <a:rect l="l" t="t" r="r" b="b"/>
            <a:pathLst>
              <a:path w="64134" h="29210">
                <a:moveTo>
                  <a:pt x="63817" y="29019"/>
                </a:moveTo>
                <a:lnTo>
                  <a:pt x="0" y="29019"/>
                </a:lnTo>
                <a:lnTo>
                  <a:pt x="0" y="0"/>
                </a:lnTo>
                <a:lnTo>
                  <a:pt x="63817" y="0"/>
                </a:lnTo>
                <a:lnTo>
                  <a:pt x="63817" y="29019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98"/>
          <p:cNvSpPr/>
          <p:nvPr/>
        </p:nvSpPr>
        <p:spPr>
          <a:xfrm>
            <a:off x="735291" y="4909896"/>
            <a:ext cx="64135" cy="29209"/>
          </a:xfrm>
          <a:custGeom>
            <a:avLst/>
            <a:gdLst/>
            <a:ahLst/>
            <a:cxnLst/>
            <a:rect l="l" t="t" r="r" b="b"/>
            <a:pathLst>
              <a:path w="64134" h="29210">
                <a:moveTo>
                  <a:pt x="63817" y="29032"/>
                </a:moveTo>
                <a:lnTo>
                  <a:pt x="0" y="29032"/>
                </a:lnTo>
                <a:lnTo>
                  <a:pt x="0" y="0"/>
                </a:lnTo>
                <a:lnTo>
                  <a:pt x="63817" y="0"/>
                </a:lnTo>
                <a:lnTo>
                  <a:pt x="63817" y="29032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99"/>
          <p:cNvSpPr/>
          <p:nvPr/>
        </p:nvSpPr>
        <p:spPr>
          <a:xfrm>
            <a:off x="840136" y="4625454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561"/>
                </a:lnTo>
              </a:path>
            </a:pathLst>
          </a:custGeom>
          <a:ln w="63817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0"/>
          <p:cNvSpPr/>
          <p:nvPr/>
        </p:nvSpPr>
        <p:spPr>
          <a:xfrm>
            <a:off x="808227" y="4690757"/>
            <a:ext cx="64135" cy="29209"/>
          </a:xfrm>
          <a:custGeom>
            <a:avLst/>
            <a:gdLst/>
            <a:ahLst/>
            <a:cxnLst/>
            <a:rect l="l" t="t" r="r" b="b"/>
            <a:pathLst>
              <a:path w="64134" h="29210">
                <a:moveTo>
                  <a:pt x="63817" y="29019"/>
                </a:moveTo>
                <a:lnTo>
                  <a:pt x="0" y="29019"/>
                </a:lnTo>
                <a:lnTo>
                  <a:pt x="0" y="0"/>
                </a:lnTo>
                <a:lnTo>
                  <a:pt x="63817" y="0"/>
                </a:lnTo>
                <a:lnTo>
                  <a:pt x="63817" y="29019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1"/>
          <p:cNvSpPr/>
          <p:nvPr/>
        </p:nvSpPr>
        <p:spPr>
          <a:xfrm>
            <a:off x="808227" y="4909896"/>
            <a:ext cx="64135" cy="29209"/>
          </a:xfrm>
          <a:custGeom>
            <a:avLst/>
            <a:gdLst/>
            <a:ahLst/>
            <a:cxnLst/>
            <a:rect l="l" t="t" r="r" b="b"/>
            <a:pathLst>
              <a:path w="64134" h="29210">
                <a:moveTo>
                  <a:pt x="63817" y="29032"/>
                </a:moveTo>
                <a:lnTo>
                  <a:pt x="0" y="29032"/>
                </a:lnTo>
                <a:lnTo>
                  <a:pt x="0" y="0"/>
                </a:lnTo>
                <a:lnTo>
                  <a:pt x="63817" y="0"/>
                </a:lnTo>
                <a:lnTo>
                  <a:pt x="63817" y="29032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2"/>
          <p:cNvSpPr/>
          <p:nvPr/>
        </p:nvSpPr>
        <p:spPr>
          <a:xfrm>
            <a:off x="913066" y="4625454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561"/>
                </a:lnTo>
              </a:path>
            </a:pathLst>
          </a:custGeom>
          <a:ln w="63804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03"/>
          <p:cNvSpPr/>
          <p:nvPr/>
        </p:nvSpPr>
        <p:spPr>
          <a:xfrm>
            <a:off x="881164" y="4690757"/>
            <a:ext cx="64135" cy="29209"/>
          </a:xfrm>
          <a:custGeom>
            <a:avLst/>
            <a:gdLst/>
            <a:ahLst/>
            <a:cxnLst/>
            <a:rect l="l" t="t" r="r" b="b"/>
            <a:pathLst>
              <a:path w="64134" h="29210">
                <a:moveTo>
                  <a:pt x="63804" y="29019"/>
                </a:moveTo>
                <a:lnTo>
                  <a:pt x="0" y="29019"/>
                </a:lnTo>
                <a:lnTo>
                  <a:pt x="0" y="0"/>
                </a:lnTo>
                <a:lnTo>
                  <a:pt x="63804" y="0"/>
                </a:lnTo>
                <a:lnTo>
                  <a:pt x="63804" y="29019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04"/>
          <p:cNvSpPr/>
          <p:nvPr/>
        </p:nvSpPr>
        <p:spPr>
          <a:xfrm>
            <a:off x="881164" y="4909896"/>
            <a:ext cx="64135" cy="29209"/>
          </a:xfrm>
          <a:custGeom>
            <a:avLst/>
            <a:gdLst/>
            <a:ahLst/>
            <a:cxnLst/>
            <a:rect l="l" t="t" r="r" b="b"/>
            <a:pathLst>
              <a:path w="64134" h="29210">
                <a:moveTo>
                  <a:pt x="63804" y="29032"/>
                </a:moveTo>
                <a:lnTo>
                  <a:pt x="0" y="29032"/>
                </a:lnTo>
                <a:lnTo>
                  <a:pt x="0" y="0"/>
                </a:lnTo>
                <a:lnTo>
                  <a:pt x="63804" y="0"/>
                </a:lnTo>
                <a:lnTo>
                  <a:pt x="63804" y="29032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05"/>
          <p:cNvSpPr/>
          <p:nvPr/>
        </p:nvSpPr>
        <p:spPr>
          <a:xfrm>
            <a:off x="985989" y="4625454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561"/>
                </a:lnTo>
              </a:path>
            </a:pathLst>
          </a:custGeom>
          <a:ln w="63804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06"/>
          <p:cNvSpPr/>
          <p:nvPr/>
        </p:nvSpPr>
        <p:spPr>
          <a:xfrm>
            <a:off x="954087" y="4690757"/>
            <a:ext cx="64135" cy="29209"/>
          </a:xfrm>
          <a:custGeom>
            <a:avLst/>
            <a:gdLst/>
            <a:ahLst/>
            <a:cxnLst/>
            <a:rect l="l" t="t" r="r" b="b"/>
            <a:pathLst>
              <a:path w="64134" h="29210">
                <a:moveTo>
                  <a:pt x="63804" y="29019"/>
                </a:moveTo>
                <a:lnTo>
                  <a:pt x="0" y="29019"/>
                </a:lnTo>
                <a:lnTo>
                  <a:pt x="0" y="0"/>
                </a:lnTo>
                <a:lnTo>
                  <a:pt x="63804" y="0"/>
                </a:lnTo>
                <a:lnTo>
                  <a:pt x="63804" y="29019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07"/>
          <p:cNvSpPr/>
          <p:nvPr/>
        </p:nvSpPr>
        <p:spPr>
          <a:xfrm>
            <a:off x="954087" y="4909896"/>
            <a:ext cx="64135" cy="29209"/>
          </a:xfrm>
          <a:custGeom>
            <a:avLst/>
            <a:gdLst/>
            <a:ahLst/>
            <a:cxnLst/>
            <a:rect l="l" t="t" r="r" b="b"/>
            <a:pathLst>
              <a:path w="64134" h="29210">
                <a:moveTo>
                  <a:pt x="63804" y="29032"/>
                </a:moveTo>
                <a:lnTo>
                  <a:pt x="0" y="29032"/>
                </a:lnTo>
                <a:lnTo>
                  <a:pt x="0" y="0"/>
                </a:lnTo>
                <a:lnTo>
                  <a:pt x="63804" y="0"/>
                </a:lnTo>
                <a:lnTo>
                  <a:pt x="63804" y="29032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08"/>
          <p:cNvSpPr/>
          <p:nvPr/>
        </p:nvSpPr>
        <p:spPr>
          <a:xfrm>
            <a:off x="1113294" y="5294833"/>
            <a:ext cx="0" cy="285115"/>
          </a:xfrm>
          <a:custGeom>
            <a:avLst/>
            <a:gdLst/>
            <a:ahLst/>
            <a:cxnLst/>
            <a:rect l="l" t="t" r="r" b="b"/>
            <a:pathLst>
              <a:path h="285114">
                <a:moveTo>
                  <a:pt x="0" y="0"/>
                </a:moveTo>
                <a:lnTo>
                  <a:pt x="0" y="284924"/>
                </a:lnTo>
              </a:path>
            </a:pathLst>
          </a:custGeom>
          <a:ln w="63804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09"/>
          <p:cNvSpPr/>
          <p:nvPr/>
        </p:nvSpPr>
        <p:spPr>
          <a:xfrm>
            <a:off x="1081392" y="5462485"/>
            <a:ext cx="64135" cy="24130"/>
          </a:xfrm>
          <a:custGeom>
            <a:avLst/>
            <a:gdLst/>
            <a:ahLst/>
            <a:cxnLst/>
            <a:rect l="l" t="t" r="r" b="b"/>
            <a:pathLst>
              <a:path w="64134" h="24129">
                <a:moveTo>
                  <a:pt x="63804" y="23609"/>
                </a:moveTo>
                <a:lnTo>
                  <a:pt x="0" y="23609"/>
                </a:lnTo>
                <a:lnTo>
                  <a:pt x="0" y="0"/>
                </a:lnTo>
                <a:lnTo>
                  <a:pt x="63804" y="0"/>
                </a:lnTo>
                <a:lnTo>
                  <a:pt x="63804" y="23609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0"/>
          <p:cNvSpPr/>
          <p:nvPr/>
        </p:nvSpPr>
        <p:spPr>
          <a:xfrm>
            <a:off x="936228" y="5228485"/>
            <a:ext cx="146685" cy="354330"/>
          </a:xfrm>
          <a:custGeom>
            <a:avLst/>
            <a:gdLst/>
            <a:ahLst/>
            <a:cxnLst/>
            <a:rect l="l" t="t" r="r" b="b"/>
            <a:pathLst>
              <a:path w="146684" h="354329">
                <a:moveTo>
                  <a:pt x="84569" y="0"/>
                </a:moveTo>
                <a:lnTo>
                  <a:pt x="0" y="338328"/>
                </a:lnTo>
                <a:lnTo>
                  <a:pt x="61912" y="353809"/>
                </a:lnTo>
                <a:lnTo>
                  <a:pt x="146481" y="15468"/>
                </a:lnTo>
                <a:lnTo>
                  <a:pt x="84569" y="0"/>
                </a:lnTo>
                <a:close/>
              </a:path>
            </a:pathLst>
          </a:custGeom>
          <a:solidFill>
            <a:srgbClr val="3D15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1"/>
          <p:cNvSpPr/>
          <p:nvPr/>
        </p:nvSpPr>
        <p:spPr>
          <a:xfrm>
            <a:off x="1002184" y="5280038"/>
            <a:ext cx="67945" cy="38735"/>
          </a:xfrm>
          <a:custGeom>
            <a:avLst/>
            <a:gdLst/>
            <a:ahLst/>
            <a:cxnLst/>
            <a:rect l="l" t="t" r="r" b="b"/>
            <a:pathLst>
              <a:path w="67944" h="38735">
                <a:moveTo>
                  <a:pt x="5727" y="0"/>
                </a:moveTo>
                <a:lnTo>
                  <a:pt x="0" y="22898"/>
                </a:lnTo>
                <a:lnTo>
                  <a:pt x="61912" y="38379"/>
                </a:lnTo>
                <a:lnTo>
                  <a:pt x="67640" y="15481"/>
                </a:lnTo>
                <a:lnTo>
                  <a:pt x="5727" y="0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2"/>
          <p:cNvSpPr/>
          <p:nvPr/>
        </p:nvSpPr>
        <p:spPr>
          <a:xfrm>
            <a:off x="958938" y="5453051"/>
            <a:ext cx="67945" cy="38735"/>
          </a:xfrm>
          <a:custGeom>
            <a:avLst/>
            <a:gdLst/>
            <a:ahLst/>
            <a:cxnLst/>
            <a:rect l="l" t="t" r="r" b="b"/>
            <a:pathLst>
              <a:path w="67944" h="38735">
                <a:moveTo>
                  <a:pt x="5727" y="0"/>
                </a:moveTo>
                <a:lnTo>
                  <a:pt x="0" y="22898"/>
                </a:lnTo>
                <a:lnTo>
                  <a:pt x="61912" y="38379"/>
                </a:lnTo>
                <a:lnTo>
                  <a:pt x="67640" y="15468"/>
                </a:lnTo>
                <a:lnTo>
                  <a:pt x="5727" y="0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13"/>
          <p:cNvSpPr/>
          <p:nvPr/>
        </p:nvSpPr>
        <p:spPr>
          <a:xfrm>
            <a:off x="818765" y="5237676"/>
            <a:ext cx="200660" cy="344805"/>
          </a:xfrm>
          <a:custGeom>
            <a:avLst/>
            <a:gdLst/>
            <a:ahLst/>
            <a:cxnLst/>
            <a:rect l="l" t="t" r="r" b="b"/>
            <a:pathLst>
              <a:path w="200659" h="344804">
                <a:moveTo>
                  <a:pt x="142074" y="0"/>
                </a:moveTo>
                <a:lnTo>
                  <a:pt x="0" y="318490"/>
                </a:lnTo>
                <a:lnTo>
                  <a:pt x="58280" y="344487"/>
                </a:lnTo>
                <a:lnTo>
                  <a:pt x="200355" y="25996"/>
                </a:lnTo>
                <a:lnTo>
                  <a:pt x="142074" y="0"/>
                </a:lnTo>
                <a:close/>
              </a:path>
            </a:pathLst>
          </a:custGeom>
          <a:solidFill>
            <a:srgbClr val="3D15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14"/>
          <p:cNvSpPr/>
          <p:nvPr/>
        </p:nvSpPr>
        <p:spPr>
          <a:xfrm>
            <a:off x="929579" y="5286197"/>
            <a:ext cx="67945" cy="47625"/>
          </a:xfrm>
          <a:custGeom>
            <a:avLst/>
            <a:gdLst/>
            <a:ahLst/>
            <a:cxnLst/>
            <a:rect l="l" t="t" r="r" b="b"/>
            <a:pathLst>
              <a:path w="67944" h="47625">
                <a:moveTo>
                  <a:pt x="9613" y="0"/>
                </a:moveTo>
                <a:lnTo>
                  <a:pt x="0" y="21577"/>
                </a:lnTo>
                <a:lnTo>
                  <a:pt x="58267" y="47574"/>
                </a:lnTo>
                <a:lnTo>
                  <a:pt x="67894" y="26009"/>
                </a:lnTo>
                <a:lnTo>
                  <a:pt x="9613" y="0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15"/>
          <p:cNvSpPr/>
          <p:nvPr/>
        </p:nvSpPr>
        <p:spPr>
          <a:xfrm>
            <a:off x="856928" y="5449069"/>
            <a:ext cx="67945" cy="47625"/>
          </a:xfrm>
          <a:custGeom>
            <a:avLst/>
            <a:gdLst/>
            <a:ahLst/>
            <a:cxnLst/>
            <a:rect l="l" t="t" r="r" b="b"/>
            <a:pathLst>
              <a:path w="67944" h="47625">
                <a:moveTo>
                  <a:pt x="9613" y="0"/>
                </a:moveTo>
                <a:lnTo>
                  <a:pt x="0" y="21564"/>
                </a:lnTo>
                <a:lnTo>
                  <a:pt x="58267" y="47561"/>
                </a:lnTo>
                <a:lnTo>
                  <a:pt x="67894" y="25996"/>
                </a:lnTo>
                <a:lnTo>
                  <a:pt x="9613" y="0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16"/>
          <p:cNvSpPr/>
          <p:nvPr/>
        </p:nvSpPr>
        <p:spPr>
          <a:xfrm>
            <a:off x="1186218" y="5434227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5530"/>
                </a:lnTo>
              </a:path>
            </a:pathLst>
          </a:custGeom>
          <a:ln w="63804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17"/>
          <p:cNvSpPr/>
          <p:nvPr/>
        </p:nvSpPr>
        <p:spPr>
          <a:xfrm>
            <a:off x="1154315" y="5462485"/>
            <a:ext cx="64135" cy="24130"/>
          </a:xfrm>
          <a:custGeom>
            <a:avLst/>
            <a:gdLst/>
            <a:ahLst/>
            <a:cxnLst/>
            <a:rect l="l" t="t" r="r" b="b"/>
            <a:pathLst>
              <a:path w="64134" h="24129">
                <a:moveTo>
                  <a:pt x="63804" y="23609"/>
                </a:moveTo>
                <a:lnTo>
                  <a:pt x="0" y="23609"/>
                </a:lnTo>
                <a:lnTo>
                  <a:pt x="0" y="0"/>
                </a:lnTo>
                <a:lnTo>
                  <a:pt x="63804" y="0"/>
                </a:lnTo>
                <a:lnTo>
                  <a:pt x="63804" y="23609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18"/>
          <p:cNvSpPr/>
          <p:nvPr/>
        </p:nvSpPr>
        <p:spPr>
          <a:xfrm>
            <a:off x="1259147" y="5434227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5530"/>
                </a:lnTo>
              </a:path>
            </a:pathLst>
          </a:custGeom>
          <a:ln w="63817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19"/>
          <p:cNvSpPr/>
          <p:nvPr/>
        </p:nvSpPr>
        <p:spPr>
          <a:xfrm>
            <a:off x="1227239" y="5462485"/>
            <a:ext cx="64135" cy="24130"/>
          </a:xfrm>
          <a:custGeom>
            <a:avLst/>
            <a:gdLst/>
            <a:ahLst/>
            <a:cxnLst/>
            <a:rect l="l" t="t" r="r" b="b"/>
            <a:pathLst>
              <a:path w="64134" h="24129">
                <a:moveTo>
                  <a:pt x="63817" y="23609"/>
                </a:moveTo>
                <a:lnTo>
                  <a:pt x="0" y="23609"/>
                </a:lnTo>
                <a:lnTo>
                  <a:pt x="0" y="0"/>
                </a:lnTo>
                <a:lnTo>
                  <a:pt x="63817" y="0"/>
                </a:lnTo>
                <a:lnTo>
                  <a:pt x="63817" y="23609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0"/>
          <p:cNvSpPr/>
          <p:nvPr/>
        </p:nvSpPr>
        <p:spPr>
          <a:xfrm>
            <a:off x="1332071" y="5434227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5530"/>
                </a:lnTo>
              </a:path>
            </a:pathLst>
          </a:custGeom>
          <a:ln w="63817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1"/>
          <p:cNvSpPr/>
          <p:nvPr/>
        </p:nvSpPr>
        <p:spPr>
          <a:xfrm>
            <a:off x="1300162" y="5462485"/>
            <a:ext cx="64135" cy="24130"/>
          </a:xfrm>
          <a:custGeom>
            <a:avLst/>
            <a:gdLst/>
            <a:ahLst/>
            <a:cxnLst/>
            <a:rect l="l" t="t" r="r" b="b"/>
            <a:pathLst>
              <a:path w="64134" h="24129">
                <a:moveTo>
                  <a:pt x="63817" y="23609"/>
                </a:moveTo>
                <a:lnTo>
                  <a:pt x="0" y="23609"/>
                </a:lnTo>
                <a:lnTo>
                  <a:pt x="0" y="0"/>
                </a:lnTo>
                <a:lnTo>
                  <a:pt x="63817" y="0"/>
                </a:lnTo>
                <a:lnTo>
                  <a:pt x="63817" y="23609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2"/>
          <p:cNvSpPr/>
          <p:nvPr/>
        </p:nvSpPr>
        <p:spPr>
          <a:xfrm>
            <a:off x="1405007" y="5434227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5530"/>
                </a:lnTo>
              </a:path>
            </a:pathLst>
          </a:custGeom>
          <a:ln w="63817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23"/>
          <p:cNvSpPr/>
          <p:nvPr/>
        </p:nvSpPr>
        <p:spPr>
          <a:xfrm>
            <a:off x="1373098" y="5462485"/>
            <a:ext cx="64135" cy="24130"/>
          </a:xfrm>
          <a:custGeom>
            <a:avLst/>
            <a:gdLst/>
            <a:ahLst/>
            <a:cxnLst/>
            <a:rect l="l" t="t" r="r" b="b"/>
            <a:pathLst>
              <a:path w="64134" h="24129">
                <a:moveTo>
                  <a:pt x="63817" y="23609"/>
                </a:moveTo>
                <a:lnTo>
                  <a:pt x="0" y="23609"/>
                </a:lnTo>
                <a:lnTo>
                  <a:pt x="0" y="0"/>
                </a:lnTo>
                <a:lnTo>
                  <a:pt x="63817" y="0"/>
                </a:lnTo>
                <a:lnTo>
                  <a:pt x="63817" y="23609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24"/>
          <p:cNvSpPr/>
          <p:nvPr/>
        </p:nvSpPr>
        <p:spPr>
          <a:xfrm>
            <a:off x="1477937" y="5294833"/>
            <a:ext cx="0" cy="285115"/>
          </a:xfrm>
          <a:custGeom>
            <a:avLst/>
            <a:gdLst/>
            <a:ahLst/>
            <a:cxnLst/>
            <a:rect l="l" t="t" r="r" b="b"/>
            <a:pathLst>
              <a:path h="285114">
                <a:moveTo>
                  <a:pt x="0" y="0"/>
                </a:moveTo>
                <a:lnTo>
                  <a:pt x="0" y="284924"/>
                </a:lnTo>
              </a:path>
            </a:pathLst>
          </a:custGeom>
          <a:ln w="63804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25"/>
          <p:cNvSpPr/>
          <p:nvPr/>
        </p:nvSpPr>
        <p:spPr>
          <a:xfrm>
            <a:off x="1490724" y="5294833"/>
            <a:ext cx="19685" cy="13335"/>
          </a:xfrm>
          <a:custGeom>
            <a:avLst/>
            <a:gdLst/>
            <a:ahLst/>
            <a:cxnLst/>
            <a:rect l="l" t="t" r="r" b="b"/>
            <a:pathLst>
              <a:path w="19684" h="13335">
                <a:moveTo>
                  <a:pt x="0" y="12941"/>
                </a:moveTo>
                <a:lnTo>
                  <a:pt x="19114" y="12941"/>
                </a:lnTo>
                <a:lnTo>
                  <a:pt x="19114" y="0"/>
                </a:lnTo>
                <a:lnTo>
                  <a:pt x="0" y="0"/>
                </a:lnTo>
                <a:lnTo>
                  <a:pt x="0" y="12941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26"/>
          <p:cNvSpPr/>
          <p:nvPr/>
        </p:nvSpPr>
        <p:spPr>
          <a:xfrm>
            <a:off x="1446034" y="5462485"/>
            <a:ext cx="64135" cy="24130"/>
          </a:xfrm>
          <a:custGeom>
            <a:avLst/>
            <a:gdLst/>
            <a:ahLst/>
            <a:cxnLst/>
            <a:rect l="l" t="t" r="r" b="b"/>
            <a:pathLst>
              <a:path w="64134" h="24129">
                <a:moveTo>
                  <a:pt x="63804" y="23609"/>
                </a:moveTo>
                <a:lnTo>
                  <a:pt x="0" y="23609"/>
                </a:lnTo>
                <a:lnTo>
                  <a:pt x="0" y="0"/>
                </a:lnTo>
                <a:lnTo>
                  <a:pt x="63804" y="0"/>
                </a:lnTo>
                <a:lnTo>
                  <a:pt x="63804" y="23609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27"/>
          <p:cNvSpPr/>
          <p:nvPr/>
        </p:nvSpPr>
        <p:spPr>
          <a:xfrm>
            <a:off x="1550873" y="5294845"/>
            <a:ext cx="0" cy="285115"/>
          </a:xfrm>
          <a:custGeom>
            <a:avLst/>
            <a:gdLst/>
            <a:ahLst/>
            <a:cxnLst/>
            <a:rect l="l" t="t" r="r" b="b"/>
            <a:pathLst>
              <a:path h="285114">
                <a:moveTo>
                  <a:pt x="0" y="0"/>
                </a:moveTo>
                <a:lnTo>
                  <a:pt x="0" y="284911"/>
                </a:lnTo>
              </a:path>
            </a:pathLst>
          </a:custGeom>
          <a:ln w="63804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28"/>
          <p:cNvSpPr/>
          <p:nvPr/>
        </p:nvSpPr>
        <p:spPr>
          <a:xfrm>
            <a:off x="1518970" y="5294845"/>
            <a:ext cx="64135" cy="13335"/>
          </a:xfrm>
          <a:custGeom>
            <a:avLst/>
            <a:gdLst/>
            <a:ahLst/>
            <a:cxnLst/>
            <a:rect l="l" t="t" r="r" b="b"/>
            <a:pathLst>
              <a:path w="64134" h="13335">
                <a:moveTo>
                  <a:pt x="0" y="12928"/>
                </a:moveTo>
                <a:lnTo>
                  <a:pt x="63804" y="12928"/>
                </a:lnTo>
                <a:lnTo>
                  <a:pt x="63804" y="0"/>
                </a:lnTo>
                <a:lnTo>
                  <a:pt x="0" y="0"/>
                </a:lnTo>
                <a:lnTo>
                  <a:pt x="0" y="12928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29"/>
          <p:cNvSpPr/>
          <p:nvPr/>
        </p:nvSpPr>
        <p:spPr>
          <a:xfrm>
            <a:off x="1518970" y="5462485"/>
            <a:ext cx="64135" cy="24130"/>
          </a:xfrm>
          <a:custGeom>
            <a:avLst/>
            <a:gdLst/>
            <a:ahLst/>
            <a:cxnLst/>
            <a:rect l="l" t="t" r="r" b="b"/>
            <a:pathLst>
              <a:path w="64134" h="24129">
                <a:moveTo>
                  <a:pt x="63804" y="23609"/>
                </a:moveTo>
                <a:lnTo>
                  <a:pt x="0" y="23609"/>
                </a:lnTo>
                <a:lnTo>
                  <a:pt x="0" y="0"/>
                </a:lnTo>
                <a:lnTo>
                  <a:pt x="63804" y="0"/>
                </a:lnTo>
                <a:lnTo>
                  <a:pt x="63804" y="23609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0"/>
          <p:cNvSpPr/>
          <p:nvPr/>
        </p:nvSpPr>
        <p:spPr>
          <a:xfrm>
            <a:off x="1623790" y="5294845"/>
            <a:ext cx="0" cy="285115"/>
          </a:xfrm>
          <a:custGeom>
            <a:avLst/>
            <a:gdLst/>
            <a:ahLst/>
            <a:cxnLst/>
            <a:rect l="l" t="t" r="r" b="b"/>
            <a:pathLst>
              <a:path h="285114">
                <a:moveTo>
                  <a:pt x="0" y="0"/>
                </a:moveTo>
                <a:lnTo>
                  <a:pt x="0" y="284911"/>
                </a:lnTo>
              </a:path>
            </a:pathLst>
          </a:custGeom>
          <a:ln w="63817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1"/>
          <p:cNvSpPr/>
          <p:nvPr/>
        </p:nvSpPr>
        <p:spPr>
          <a:xfrm>
            <a:off x="1591881" y="5294845"/>
            <a:ext cx="64135" cy="13335"/>
          </a:xfrm>
          <a:custGeom>
            <a:avLst/>
            <a:gdLst/>
            <a:ahLst/>
            <a:cxnLst/>
            <a:rect l="l" t="t" r="r" b="b"/>
            <a:pathLst>
              <a:path w="64135" h="13335">
                <a:moveTo>
                  <a:pt x="0" y="12928"/>
                </a:moveTo>
                <a:lnTo>
                  <a:pt x="63817" y="12928"/>
                </a:lnTo>
                <a:lnTo>
                  <a:pt x="63817" y="0"/>
                </a:lnTo>
                <a:lnTo>
                  <a:pt x="0" y="0"/>
                </a:lnTo>
                <a:lnTo>
                  <a:pt x="0" y="12928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2"/>
          <p:cNvSpPr/>
          <p:nvPr/>
        </p:nvSpPr>
        <p:spPr>
          <a:xfrm>
            <a:off x="1591881" y="5462485"/>
            <a:ext cx="64135" cy="24130"/>
          </a:xfrm>
          <a:custGeom>
            <a:avLst/>
            <a:gdLst/>
            <a:ahLst/>
            <a:cxnLst/>
            <a:rect l="l" t="t" r="r" b="b"/>
            <a:pathLst>
              <a:path w="64135" h="24129">
                <a:moveTo>
                  <a:pt x="63817" y="23609"/>
                </a:moveTo>
                <a:lnTo>
                  <a:pt x="0" y="23609"/>
                </a:lnTo>
                <a:lnTo>
                  <a:pt x="0" y="0"/>
                </a:lnTo>
                <a:lnTo>
                  <a:pt x="63817" y="0"/>
                </a:lnTo>
                <a:lnTo>
                  <a:pt x="63817" y="23609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33"/>
          <p:cNvSpPr/>
          <p:nvPr/>
        </p:nvSpPr>
        <p:spPr>
          <a:xfrm>
            <a:off x="1696726" y="5294845"/>
            <a:ext cx="0" cy="285115"/>
          </a:xfrm>
          <a:custGeom>
            <a:avLst/>
            <a:gdLst/>
            <a:ahLst/>
            <a:cxnLst/>
            <a:rect l="l" t="t" r="r" b="b"/>
            <a:pathLst>
              <a:path h="285114">
                <a:moveTo>
                  <a:pt x="0" y="0"/>
                </a:moveTo>
                <a:lnTo>
                  <a:pt x="0" y="284911"/>
                </a:lnTo>
              </a:path>
            </a:pathLst>
          </a:custGeom>
          <a:ln w="63817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34"/>
          <p:cNvSpPr/>
          <p:nvPr/>
        </p:nvSpPr>
        <p:spPr>
          <a:xfrm>
            <a:off x="1664817" y="5294845"/>
            <a:ext cx="64135" cy="13335"/>
          </a:xfrm>
          <a:custGeom>
            <a:avLst/>
            <a:gdLst/>
            <a:ahLst/>
            <a:cxnLst/>
            <a:rect l="l" t="t" r="r" b="b"/>
            <a:pathLst>
              <a:path w="64135" h="13335">
                <a:moveTo>
                  <a:pt x="0" y="12928"/>
                </a:moveTo>
                <a:lnTo>
                  <a:pt x="63817" y="12928"/>
                </a:lnTo>
                <a:lnTo>
                  <a:pt x="63817" y="0"/>
                </a:lnTo>
                <a:lnTo>
                  <a:pt x="0" y="0"/>
                </a:lnTo>
                <a:lnTo>
                  <a:pt x="0" y="12928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35"/>
          <p:cNvSpPr/>
          <p:nvPr/>
        </p:nvSpPr>
        <p:spPr>
          <a:xfrm>
            <a:off x="1664817" y="5462485"/>
            <a:ext cx="64135" cy="24130"/>
          </a:xfrm>
          <a:custGeom>
            <a:avLst/>
            <a:gdLst/>
            <a:ahLst/>
            <a:cxnLst/>
            <a:rect l="l" t="t" r="r" b="b"/>
            <a:pathLst>
              <a:path w="64135" h="24129">
                <a:moveTo>
                  <a:pt x="63817" y="23609"/>
                </a:moveTo>
                <a:lnTo>
                  <a:pt x="0" y="23609"/>
                </a:lnTo>
                <a:lnTo>
                  <a:pt x="0" y="0"/>
                </a:lnTo>
                <a:lnTo>
                  <a:pt x="63817" y="0"/>
                </a:lnTo>
                <a:lnTo>
                  <a:pt x="63817" y="23609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36"/>
          <p:cNvSpPr/>
          <p:nvPr/>
        </p:nvSpPr>
        <p:spPr>
          <a:xfrm>
            <a:off x="1170520" y="4625454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561"/>
                </a:lnTo>
              </a:path>
            </a:pathLst>
          </a:custGeom>
          <a:ln w="71043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37"/>
          <p:cNvSpPr/>
          <p:nvPr/>
        </p:nvSpPr>
        <p:spPr>
          <a:xfrm>
            <a:off x="1134999" y="4690757"/>
            <a:ext cx="71120" cy="29209"/>
          </a:xfrm>
          <a:custGeom>
            <a:avLst/>
            <a:gdLst/>
            <a:ahLst/>
            <a:cxnLst/>
            <a:rect l="l" t="t" r="r" b="b"/>
            <a:pathLst>
              <a:path w="71119" h="29210">
                <a:moveTo>
                  <a:pt x="71043" y="29019"/>
                </a:moveTo>
                <a:lnTo>
                  <a:pt x="0" y="29019"/>
                </a:lnTo>
                <a:lnTo>
                  <a:pt x="0" y="0"/>
                </a:lnTo>
                <a:lnTo>
                  <a:pt x="71043" y="0"/>
                </a:lnTo>
                <a:lnTo>
                  <a:pt x="71043" y="29019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38"/>
          <p:cNvSpPr/>
          <p:nvPr/>
        </p:nvSpPr>
        <p:spPr>
          <a:xfrm>
            <a:off x="1134999" y="4909896"/>
            <a:ext cx="71120" cy="29209"/>
          </a:xfrm>
          <a:custGeom>
            <a:avLst/>
            <a:gdLst/>
            <a:ahLst/>
            <a:cxnLst/>
            <a:rect l="l" t="t" r="r" b="b"/>
            <a:pathLst>
              <a:path w="71119" h="29210">
                <a:moveTo>
                  <a:pt x="71043" y="29032"/>
                </a:moveTo>
                <a:lnTo>
                  <a:pt x="0" y="29032"/>
                </a:lnTo>
                <a:lnTo>
                  <a:pt x="0" y="0"/>
                </a:lnTo>
                <a:lnTo>
                  <a:pt x="71043" y="0"/>
                </a:lnTo>
                <a:lnTo>
                  <a:pt x="71043" y="29032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39"/>
          <p:cNvSpPr/>
          <p:nvPr/>
        </p:nvSpPr>
        <p:spPr>
          <a:xfrm>
            <a:off x="1251711" y="4625454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561"/>
                </a:lnTo>
              </a:path>
            </a:pathLst>
          </a:custGeom>
          <a:ln w="71043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0"/>
          <p:cNvSpPr/>
          <p:nvPr/>
        </p:nvSpPr>
        <p:spPr>
          <a:xfrm>
            <a:off x="1216190" y="4690757"/>
            <a:ext cx="71120" cy="29209"/>
          </a:xfrm>
          <a:custGeom>
            <a:avLst/>
            <a:gdLst/>
            <a:ahLst/>
            <a:cxnLst/>
            <a:rect l="l" t="t" r="r" b="b"/>
            <a:pathLst>
              <a:path w="71119" h="29210">
                <a:moveTo>
                  <a:pt x="71043" y="29019"/>
                </a:moveTo>
                <a:lnTo>
                  <a:pt x="0" y="29019"/>
                </a:lnTo>
                <a:lnTo>
                  <a:pt x="0" y="0"/>
                </a:lnTo>
                <a:lnTo>
                  <a:pt x="71043" y="0"/>
                </a:lnTo>
                <a:lnTo>
                  <a:pt x="71043" y="29019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1"/>
          <p:cNvSpPr/>
          <p:nvPr/>
        </p:nvSpPr>
        <p:spPr>
          <a:xfrm>
            <a:off x="1216190" y="4909896"/>
            <a:ext cx="71120" cy="29209"/>
          </a:xfrm>
          <a:custGeom>
            <a:avLst/>
            <a:gdLst/>
            <a:ahLst/>
            <a:cxnLst/>
            <a:rect l="l" t="t" r="r" b="b"/>
            <a:pathLst>
              <a:path w="71119" h="29210">
                <a:moveTo>
                  <a:pt x="71043" y="29032"/>
                </a:moveTo>
                <a:lnTo>
                  <a:pt x="0" y="29032"/>
                </a:lnTo>
                <a:lnTo>
                  <a:pt x="0" y="0"/>
                </a:lnTo>
                <a:lnTo>
                  <a:pt x="71043" y="0"/>
                </a:lnTo>
                <a:lnTo>
                  <a:pt x="71043" y="29032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2"/>
          <p:cNvSpPr/>
          <p:nvPr/>
        </p:nvSpPr>
        <p:spPr>
          <a:xfrm>
            <a:off x="1332909" y="4625454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561"/>
                </a:lnTo>
              </a:path>
            </a:pathLst>
          </a:custGeom>
          <a:ln w="71056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43"/>
          <p:cNvSpPr/>
          <p:nvPr/>
        </p:nvSpPr>
        <p:spPr>
          <a:xfrm>
            <a:off x="1297381" y="4690757"/>
            <a:ext cx="71120" cy="29209"/>
          </a:xfrm>
          <a:custGeom>
            <a:avLst/>
            <a:gdLst/>
            <a:ahLst/>
            <a:cxnLst/>
            <a:rect l="l" t="t" r="r" b="b"/>
            <a:pathLst>
              <a:path w="71119" h="29210">
                <a:moveTo>
                  <a:pt x="71056" y="29019"/>
                </a:moveTo>
                <a:lnTo>
                  <a:pt x="0" y="29019"/>
                </a:lnTo>
                <a:lnTo>
                  <a:pt x="0" y="0"/>
                </a:lnTo>
                <a:lnTo>
                  <a:pt x="71056" y="0"/>
                </a:lnTo>
                <a:lnTo>
                  <a:pt x="71056" y="29019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44"/>
          <p:cNvSpPr/>
          <p:nvPr/>
        </p:nvSpPr>
        <p:spPr>
          <a:xfrm>
            <a:off x="1297381" y="4909896"/>
            <a:ext cx="71120" cy="29209"/>
          </a:xfrm>
          <a:custGeom>
            <a:avLst/>
            <a:gdLst/>
            <a:ahLst/>
            <a:cxnLst/>
            <a:rect l="l" t="t" r="r" b="b"/>
            <a:pathLst>
              <a:path w="71119" h="29210">
                <a:moveTo>
                  <a:pt x="71056" y="29032"/>
                </a:moveTo>
                <a:lnTo>
                  <a:pt x="0" y="29032"/>
                </a:lnTo>
                <a:lnTo>
                  <a:pt x="0" y="0"/>
                </a:lnTo>
                <a:lnTo>
                  <a:pt x="71056" y="0"/>
                </a:lnTo>
                <a:lnTo>
                  <a:pt x="71056" y="29032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45"/>
          <p:cNvSpPr/>
          <p:nvPr/>
        </p:nvSpPr>
        <p:spPr>
          <a:xfrm>
            <a:off x="1414119" y="4625454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561"/>
                </a:lnTo>
              </a:path>
            </a:pathLst>
          </a:custGeom>
          <a:ln w="71043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46"/>
          <p:cNvSpPr/>
          <p:nvPr/>
        </p:nvSpPr>
        <p:spPr>
          <a:xfrm>
            <a:off x="1378597" y="4690757"/>
            <a:ext cx="71120" cy="29209"/>
          </a:xfrm>
          <a:custGeom>
            <a:avLst/>
            <a:gdLst/>
            <a:ahLst/>
            <a:cxnLst/>
            <a:rect l="l" t="t" r="r" b="b"/>
            <a:pathLst>
              <a:path w="71119" h="29210">
                <a:moveTo>
                  <a:pt x="71043" y="29019"/>
                </a:moveTo>
                <a:lnTo>
                  <a:pt x="0" y="29019"/>
                </a:lnTo>
                <a:lnTo>
                  <a:pt x="0" y="0"/>
                </a:lnTo>
                <a:lnTo>
                  <a:pt x="71043" y="0"/>
                </a:lnTo>
                <a:lnTo>
                  <a:pt x="71043" y="29019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47"/>
          <p:cNvSpPr/>
          <p:nvPr/>
        </p:nvSpPr>
        <p:spPr>
          <a:xfrm>
            <a:off x="1378597" y="4909896"/>
            <a:ext cx="71120" cy="29209"/>
          </a:xfrm>
          <a:custGeom>
            <a:avLst/>
            <a:gdLst/>
            <a:ahLst/>
            <a:cxnLst/>
            <a:rect l="l" t="t" r="r" b="b"/>
            <a:pathLst>
              <a:path w="71119" h="29210">
                <a:moveTo>
                  <a:pt x="71043" y="29032"/>
                </a:moveTo>
                <a:lnTo>
                  <a:pt x="0" y="29032"/>
                </a:lnTo>
                <a:lnTo>
                  <a:pt x="0" y="0"/>
                </a:lnTo>
                <a:lnTo>
                  <a:pt x="71043" y="0"/>
                </a:lnTo>
                <a:lnTo>
                  <a:pt x="71043" y="29032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48"/>
          <p:cNvSpPr/>
          <p:nvPr/>
        </p:nvSpPr>
        <p:spPr>
          <a:xfrm>
            <a:off x="1495310" y="4625454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561"/>
                </a:lnTo>
              </a:path>
            </a:pathLst>
          </a:custGeom>
          <a:ln w="71043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49"/>
          <p:cNvSpPr/>
          <p:nvPr/>
        </p:nvSpPr>
        <p:spPr>
          <a:xfrm>
            <a:off x="1459788" y="4690757"/>
            <a:ext cx="71120" cy="29209"/>
          </a:xfrm>
          <a:custGeom>
            <a:avLst/>
            <a:gdLst/>
            <a:ahLst/>
            <a:cxnLst/>
            <a:rect l="l" t="t" r="r" b="b"/>
            <a:pathLst>
              <a:path w="71119" h="29210">
                <a:moveTo>
                  <a:pt x="71043" y="29019"/>
                </a:moveTo>
                <a:lnTo>
                  <a:pt x="0" y="29019"/>
                </a:lnTo>
                <a:lnTo>
                  <a:pt x="0" y="0"/>
                </a:lnTo>
                <a:lnTo>
                  <a:pt x="71043" y="0"/>
                </a:lnTo>
                <a:lnTo>
                  <a:pt x="71043" y="29019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0"/>
          <p:cNvSpPr/>
          <p:nvPr/>
        </p:nvSpPr>
        <p:spPr>
          <a:xfrm>
            <a:off x="1459788" y="4909896"/>
            <a:ext cx="71120" cy="29209"/>
          </a:xfrm>
          <a:custGeom>
            <a:avLst/>
            <a:gdLst/>
            <a:ahLst/>
            <a:cxnLst/>
            <a:rect l="l" t="t" r="r" b="b"/>
            <a:pathLst>
              <a:path w="71119" h="29210">
                <a:moveTo>
                  <a:pt x="71043" y="29032"/>
                </a:moveTo>
                <a:lnTo>
                  <a:pt x="0" y="29032"/>
                </a:lnTo>
                <a:lnTo>
                  <a:pt x="0" y="0"/>
                </a:lnTo>
                <a:lnTo>
                  <a:pt x="71043" y="0"/>
                </a:lnTo>
                <a:lnTo>
                  <a:pt x="71043" y="29032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1"/>
          <p:cNvSpPr/>
          <p:nvPr/>
        </p:nvSpPr>
        <p:spPr>
          <a:xfrm>
            <a:off x="1576501" y="4625454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561"/>
                </a:lnTo>
              </a:path>
            </a:pathLst>
          </a:custGeom>
          <a:ln w="71043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2"/>
          <p:cNvSpPr/>
          <p:nvPr/>
        </p:nvSpPr>
        <p:spPr>
          <a:xfrm>
            <a:off x="1540979" y="4690757"/>
            <a:ext cx="71120" cy="29209"/>
          </a:xfrm>
          <a:custGeom>
            <a:avLst/>
            <a:gdLst/>
            <a:ahLst/>
            <a:cxnLst/>
            <a:rect l="l" t="t" r="r" b="b"/>
            <a:pathLst>
              <a:path w="71119" h="29210">
                <a:moveTo>
                  <a:pt x="71043" y="29019"/>
                </a:moveTo>
                <a:lnTo>
                  <a:pt x="0" y="29019"/>
                </a:lnTo>
                <a:lnTo>
                  <a:pt x="0" y="0"/>
                </a:lnTo>
                <a:lnTo>
                  <a:pt x="71043" y="0"/>
                </a:lnTo>
                <a:lnTo>
                  <a:pt x="71043" y="29019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53"/>
          <p:cNvSpPr/>
          <p:nvPr/>
        </p:nvSpPr>
        <p:spPr>
          <a:xfrm>
            <a:off x="1540979" y="4909896"/>
            <a:ext cx="71120" cy="29209"/>
          </a:xfrm>
          <a:custGeom>
            <a:avLst/>
            <a:gdLst/>
            <a:ahLst/>
            <a:cxnLst/>
            <a:rect l="l" t="t" r="r" b="b"/>
            <a:pathLst>
              <a:path w="71119" h="29210">
                <a:moveTo>
                  <a:pt x="71043" y="29032"/>
                </a:moveTo>
                <a:lnTo>
                  <a:pt x="0" y="29032"/>
                </a:lnTo>
                <a:lnTo>
                  <a:pt x="0" y="0"/>
                </a:lnTo>
                <a:lnTo>
                  <a:pt x="71043" y="0"/>
                </a:lnTo>
                <a:lnTo>
                  <a:pt x="71043" y="29032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54"/>
          <p:cNvSpPr/>
          <p:nvPr/>
        </p:nvSpPr>
        <p:spPr>
          <a:xfrm>
            <a:off x="1657705" y="4625454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561"/>
                </a:lnTo>
              </a:path>
            </a:pathLst>
          </a:custGeom>
          <a:ln w="71043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55"/>
          <p:cNvSpPr/>
          <p:nvPr/>
        </p:nvSpPr>
        <p:spPr>
          <a:xfrm>
            <a:off x="1622183" y="4690757"/>
            <a:ext cx="71120" cy="29209"/>
          </a:xfrm>
          <a:custGeom>
            <a:avLst/>
            <a:gdLst/>
            <a:ahLst/>
            <a:cxnLst/>
            <a:rect l="l" t="t" r="r" b="b"/>
            <a:pathLst>
              <a:path w="71119" h="29210">
                <a:moveTo>
                  <a:pt x="71043" y="29019"/>
                </a:moveTo>
                <a:lnTo>
                  <a:pt x="0" y="29019"/>
                </a:lnTo>
                <a:lnTo>
                  <a:pt x="0" y="0"/>
                </a:lnTo>
                <a:lnTo>
                  <a:pt x="71043" y="0"/>
                </a:lnTo>
                <a:lnTo>
                  <a:pt x="71043" y="29019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56"/>
          <p:cNvSpPr/>
          <p:nvPr/>
        </p:nvSpPr>
        <p:spPr>
          <a:xfrm>
            <a:off x="1622183" y="4909896"/>
            <a:ext cx="71120" cy="29209"/>
          </a:xfrm>
          <a:custGeom>
            <a:avLst/>
            <a:gdLst/>
            <a:ahLst/>
            <a:cxnLst/>
            <a:rect l="l" t="t" r="r" b="b"/>
            <a:pathLst>
              <a:path w="71119" h="29210">
                <a:moveTo>
                  <a:pt x="71043" y="29032"/>
                </a:moveTo>
                <a:lnTo>
                  <a:pt x="0" y="29032"/>
                </a:lnTo>
                <a:lnTo>
                  <a:pt x="0" y="0"/>
                </a:lnTo>
                <a:lnTo>
                  <a:pt x="71043" y="0"/>
                </a:lnTo>
                <a:lnTo>
                  <a:pt x="71043" y="29032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57"/>
          <p:cNvSpPr/>
          <p:nvPr/>
        </p:nvSpPr>
        <p:spPr>
          <a:xfrm>
            <a:off x="1738896" y="4625454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561"/>
                </a:lnTo>
              </a:path>
            </a:pathLst>
          </a:custGeom>
          <a:ln w="71043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58"/>
          <p:cNvSpPr/>
          <p:nvPr/>
        </p:nvSpPr>
        <p:spPr>
          <a:xfrm>
            <a:off x="1703374" y="4690757"/>
            <a:ext cx="71120" cy="29209"/>
          </a:xfrm>
          <a:custGeom>
            <a:avLst/>
            <a:gdLst/>
            <a:ahLst/>
            <a:cxnLst/>
            <a:rect l="l" t="t" r="r" b="b"/>
            <a:pathLst>
              <a:path w="71119" h="29210">
                <a:moveTo>
                  <a:pt x="71043" y="29019"/>
                </a:moveTo>
                <a:lnTo>
                  <a:pt x="0" y="29019"/>
                </a:lnTo>
                <a:lnTo>
                  <a:pt x="0" y="0"/>
                </a:lnTo>
                <a:lnTo>
                  <a:pt x="71043" y="0"/>
                </a:lnTo>
                <a:lnTo>
                  <a:pt x="71043" y="29019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59"/>
          <p:cNvSpPr/>
          <p:nvPr/>
        </p:nvSpPr>
        <p:spPr>
          <a:xfrm>
            <a:off x="1703374" y="4909896"/>
            <a:ext cx="71120" cy="29209"/>
          </a:xfrm>
          <a:custGeom>
            <a:avLst/>
            <a:gdLst/>
            <a:ahLst/>
            <a:cxnLst/>
            <a:rect l="l" t="t" r="r" b="b"/>
            <a:pathLst>
              <a:path w="71119" h="29210">
                <a:moveTo>
                  <a:pt x="71043" y="29032"/>
                </a:moveTo>
                <a:lnTo>
                  <a:pt x="0" y="29032"/>
                </a:lnTo>
                <a:lnTo>
                  <a:pt x="0" y="0"/>
                </a:lnTo>
                <a:lnTo>
                  <a:pt x="71043" y="0"/>
                </a:lnTo>
                <a:lnTo>
                  <a:pt x="71043" y="29032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0"/>
          <p:cNvSpPr/>
          <p:nvPr/>
        </p:nvSpPr>
        <p:spPr>
          <a:xfrm>
            <a:off x="1820100" y="4625454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561"/>
                </a:lnTo>
              </a:path>
            </a:pathLst>
          </a:custGeom>
          <a:ln w="71043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1"/>
          <p:cNvSpPr/>
          <p:nvPr/>
        </p:nvSpPr>
        <p:spPr>
          <a:xfrm>
            <a:off x="1784578" y="4690757"/>
            <a:ext cx="71120" cy="29209"/>
          </a:xfrm>
          <a:custGeom>
            <a:avLst/>
            <a:gdLst/>
            <a:ahLst/>
            <a:cxnLst/>
            <a:rect l="l" t="t" r="r" b="b"/>
            <a:pathLst>
              <a:path w="71119" h="29210">
                <a:moveTo>
                  <a:pt x="71043" y="29019"/>
                </a:moveTo>
                <a:lnTo>
                  <a:pt x="0" y="29019"/>
                </a:lnTo>
                <a:lnTo>
                  <a:pt x="0" y="0"/>
                </a:lnTo>
                <a:lnTo>
                  <a:pt x="71043" y="0"/>
                </a:lnTo>
                <a:lnTo>
                  <a:pt x="71043" y="29019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2"/>
          <p:cNvSpPr/>
          <p:nvPr/>
        </p:nvSpPr>
        <p:spPr>
          <a:xfrm>
            <a:off x="1784578" y="4909896"/>
            <a:ext cx="71120" cy="29209"/>
          </a:xfrm>
          <a:custGeom>
            <a:avLst/>
            <a:gdLst/>
            <a:ahLst/>
            <a:cxnLst/>
            <a:rect l="l" t="t" r="r" b="b"/>
            <a:pathLst>
              <a:path w="71119" h="29210">
                <a:moveTo>
                  <a:pt x="71043" y="29032"/>
                </a:moveTo>
                <a:lnTo>
                  <a:pt x="0" y="29032"/>
                </a:lnTo>
                <a:lnTo>
                  <a:pt x="0" y="0"/>
                </a:lnTo>
                <a:lnTo>
                  <a:pt x="71043" y="0"/>
                </a:lnTo>
                <a:lnTo>
                  <a:pt x="71043" y="29032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63"/>
          <p:cNvSpPr/>
          <p:nvPr/>
        </p:nvSpPr>
        <p:spPr>
          <a:xfrm>
            <a:off x="1902637" y="4625454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561"/>
                </a:lnTo>
              </a:path>
            </a:pathLst>
          </a:custGeom>
          <a:ln w="71043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64"/>
          <p:cNvSpPr/>
          <p:nvPr/>
        </p:nvSpPr>
        <p:spPr>
          <a:xfrm>
            <a:off x="1867115" y="4690757"/>
            <a:ext cx="71120" cy="29209"/>
          </a:xfrm>
          <a:custGeom>
            <a:avLst/>
            <a:gdLst/>
            <a:ahLst/>
            <a:cxnLst/>
            <a:rect l="l" t="t" r="r" b="b"/>
            <a:pathLst>
              <a:path w="71119" h="29210">
                <a:moveTo>
                  <a:pt x="71043" y="29019"/>
                </a:moveTo>
                <a:lnTo>
                  <a:pt x="0" y="29019"/>
                </a:lnTo>
                <a:lnTo>
                  <a:pt x="0" y="0"/>
                </a:lnTo>
                <a:lnTo>
                  <a:pt x="71043" y="0"/>
                </a:lnTo>
                <a:lnTo>
                  <a:pt x="71043" y="29019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65"/>
          <p:cNvSpPr/>
          <p:nvPr/>
        </p:nvSpPr>
        <p:spPr>
          <a:xfrm>
            <a:off x="1867115" y="4909896"/>
            <a:ext cx="71120" cy="29209"/>
          </a:xfrm>
          <a:custGeom>
            <a:avLst/>
            <a:gdLst/>
            <a:ahLst/>
            <a:cxnLst/>
            <a:rect l="l" t="t" r="r" b="b"/>
            <a:pathLst>
              <a:path w="71119" h="29210">
                <a:moveTo>
                  <a:pt x="71043" y="29032"/>
                </a:moveTo>
                <a:lnTo>
                  <a:pt x="0" y="29032"/>
                </a:lnTo>
                <a:lnTo>
                  <a:pt x="0" y="0"/>
                </a:lnTo>
                <a:lnTo>
                  <a:pt x="71043" y="0"/>
                </a:lnTo>
                <a:lnTo>
                  <a:pt x="71043" y="29032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66"/>
          <p:cNvSpPr/>
          <p:nvPr/>
        </p:nvSpPr>
        <p:spPr>
          <a:xfrm>
            <a:off x="1983841" y="4625454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561"/>
                </a:lnTo>
              </a:path>
            </a:pathLst>
          </a:custGeom>
          <a:ln w="71043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67"/>
          <p:cNvSpPr/>
          <p:nvPr/>
        </p:nvSpPr>
        <p:spPr>
          <a:xfrm>
            <a:off x="1948319" y="4690757"/>
            <a:ext cx="71120" cy="29209"/>
          </a:xfrm>
          <a:custGeom>
            <a:avLst/>
            <a:gdLst/>
            <a:ahLst/>
            <a:cxnLst/>
            <a:rect l="l" t="t" r="r" b="b"/>
            <a:pathLst>
              <a:path w="71119" h="29210">
                <a:moveTo>
                  <a:pt x="71043" y="29019"/>
                </a:moveTo>
                <a:lnTo>
                  <a:pt x="0" y="29019"/>
                </a:lnTo>
                <a:lnTo>
                  <a:pt x="0" y="0"/>
                </a:lnTo>
                <a:lnTo>
                  <a:pt x="71043" y="0"/>
                </a:lnTo>
                <a:lnTo>
                  <a:pt x="71043" y="29019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68"/>
          <p:cNvSpPr/>
          <p:nvPr/>
        </p:nvSpPr>
        <p:spPr>
          <a:xfrm>
            <a:off x="1948319" y="4909896"/>
            <a:ext cx="71120" cy="29209"/>
          </a:xfrm>
          <a:custGeom>
            <a:avLst/>
            <a:gdLst/>
            <a:ahLst/>
            <a:cxnLst/>
            <a:rect l="l" t="t" r="r" b="b"/>
            <a:pathLst>
              <a:path w="71119" h="29210">
                <a:moveTo>
                  <a:pt x="71043" y="29032"/>
                </a:moveTo>
                <a:lnTo>
                  <a:pt x="0" y="29032"/>
                </a:lnTo>
                <a:lnTo>
                  <a:pt x="0" y="0"/>
                </a:lnTo>
                <a:lnTo>
                  <a:pt x="71043" y="0"/>
                </a:lnTo>
                <a:lnTo>
                  <a:pt x="71043" y="29032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69"/>
          <p:cNvSpPr/>
          <p:nvPr/>
        </p:nvSpPr>
        <p:spPr>
          <a:xfrm>
            <a:off x="2065032" y="4625454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561"/>
                </a:lnTo>
              </a:path>
            </a:pathLst>
          </a:custGeom>
          <a:ln w="71043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0"/>
          <p:cNvSpPr/>
          <p:nvPr/>
        </p:nvSpPr>
        <p:spPr>
          <a:xfrm>
            <a:off x="2029510" y="4690757"/>
            <a:ext cx="71120" cy="29209"/>
          </a:xfrm>
          <a:custGeom>
            <a:avLst/>
            <a:gdLst/>
            <a:ahLst/>
            <a:cxnLst/>
            <a:rect l="l" t="t" r="r" b="b"/>
            <a:pathLst>
              <a:path w="71119" h="29210">
                <a:moveTo>
                  <a:pt x="71043" y="29019"/>
                </a:moveTo>
                <a:lnTo>
                  <a:pt x="0" y="29019"/>
                </a:lnTo>
                <a:lnTo>
                  <a:pt x="0" y="0"/>
                </a:lnTo>
                <a:lnTo>
                  <a:pt x="71043" y="0"/>
                </a:lnTo>
                <a:lnTo>
                  <a:pt x="71043" y="29019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1"/>
          <p:cNvSpPr/>
          <p:nvPr/>
        </p:nvSpPr>
        <p:spPr>
          <a:xfrm>
            <a:off x="2029510" y="4909896"/>
            <a:ext cx="71120" cy="29209"/>
          </a:xfrm>
          <a:custGeom>
            <a:avLst/>
            <a:gdLst/>
            <a:ahLst/>
            <a:cxnLst/>
            <a:rect l="l" t="t" r="r" b="b"/>
            <a:pathLst>
              <a:path w="71119" h="29210">
                <a:moveTo>
                  <a:pt x="71043" y="29032"/>
                </a:moveTo>
                <a:lnTo>
                  <a:pt x="0" y="29032"/>
                </a:lnTo>
                <a:lnTo>
                  <a:pt x="0" y="0"/>
                </a:lnTo>
                <a:lnTo>
                  <a:pt x="71043" y="0"/>
                </a:lnTo>
                <a:lnTo>
                  <a:pt x="71043" y="29032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2"/>
          <p:cNvSpPr/>
          <p:nvPr/>
        </p:nvSpPr>
        <p:spPr>
          <a:xfrm>
            <a:off x="2096801" y="4619081"/>
            <a:ext cx="139700" cy="434975"/>
          </a:xfrm>
          <a:custGeom>
            <a:avLst/>
            <a:gdLst/>
            <a:ahLst/>
            <a:cxnLst/>
            <a:rect l="l" t="t" r="r" b="b"/>
            <a:pathLst>
              <a:path w="139700" h="434975">
                <a:moveTo>
                  <a:pt x="70116" y="0"/>
                </a:moveTo>
                <a:lnTo>
                  <a:pt x="0" y="11468"/>
                </a:lnTo>
                <a:lnTo>
                  <a:pt x="69202" y="434403"/>
                </a:lnTo>
                <a:lnTo>
                  <a:pt x="139319" y="422935"/>
                </a:lnTo>
                <a:lnTo>
                  <a:pt x="70116" y="0"/>
                </a:lnTo>
                <a:close/>
              </a:path>
            </a:pathLst>
          </a:custGeom>
          <a:solidFill>
            <a:srgbClr val="3D15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73"/>
          <p:cNvSpPr/>
          <p:nvPr/>
        </p:nvSpPr>
        <p:spPr>
          <a:xfrm>
            <a:off x="2107346" y="4683535"/>
            <a:ext cx="74930" cy="40640"/>
          </a:xfrm>
          <a:custGeom>
            <a:avLst/>
            <a:gdLst/>
            <a:ahLst/>
            <a:cxnLst/>
            <a:rect l="l" t="t" r="r" b="b"/>
            <a:pathLst>
              <a:path w="74930" h="40639">
                <a:moveTo>
                  <a:pt x="70116" y="0"/>
                </a:moveTo>
                <a:lnTo>
                  <a:pt x="0" y="11468"/>
                </a:lnTo>
                <a:lnTo>
                  <a:pt x="4686" y="40093"/>
                </a:lnTo>
                <a:lnTo>
                  <a:pt x="74802" y="28625"/>
                </a:lnTo>
                <a:lnTo>
                  <a:pt x="70116" y="0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74"/>
          <p:cNvSpPr/>
          <p:nvPr/>
        </p:nvSpPr>
        <p:spPr>
          <a:xfrm>
            <a:off x="2142732" y="4899798"/>
            <a:ext cx="74930" cy="40640"/>
          </a:xfrm>
          <a:custGeom>
            <a:avLst/>
            <a:gdLst/>
            <a:ahLst/>
            <a:cxnLst/>
            <a:rect l="l" t="t" r="r" b="b"/>
            <a:pathLst>
              <a:path w="74930" h="40639">
                <a:moveTo>
                  <a:pt x="70116" y="0"/>
                </a:moveTo>
                <a:lnTo>
                  <a:pt x="0" y="11468"/>
                </a:lnTo>
                <a:lnTo>
                  <a:pt x="4686" y="40106"/>
                </a:lnTo>
                <a:lnTo>
                  <a:pt x="74802" y="28638"/>
                </a:lnTo>
                <a:lnTo>
                  <a:pt x="70116" y="0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75"/>
          <p:cNvSpPr/>
          <p:nvPr/>
        </p:nvSpPr>
        <p:spPr>
          <a:xfrm>
            <a:off x="2162243" y="4619656"/>
            <a:ext cx="170180" cy="433705"/>
          </a:xfrm>
          <a:custGeom>
            <a:avLst/>
            <a:gdLst/>
            <a:ahLst/>
            <a:cxnLst/>
            <a:rect l="l" t="t" r="r" b="b"/>
            <a:pathLst>
              <a:path w="170180" h="433704">
                <a:moveTo>
                  <a:pt x="69049" y="0"/>
                </a:moveTo>
                <a:lnTo>
                  <a:pt x="0" y="16751"/>
                </a:lnTo>
                <a:lnTo>
                  <a:pt x="101015" y="433247"/>
                </a:lnTo>
                <a:lnTo>
                  <a:pt x="170065" y="416496"/>
                </a:lnTo>
                <a:lnTo>
                  <a:pt x="69049" y="0"/>
                </a:lnTo>
                <a:close/>
              </a:path>
            </a:pathLst>
          </a:custGeom>
          <a:solidFill>
            <a:srgbClr val="3D15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76"/>
          <p:cNvSpPr/>
          <p:nvPr/>
        </p:nvSpPr>
        <p:spPr>
          <a:xfrm>
            <a:off x="2177641" y="4683128"/>
            <a:ext cx="76200" cy="45085"/>
          </a:xfrm>
          <a:custGeom>
            <a:avLst/>
            <a:gdLst/>
            <a:ahLst/>
            <a:cxnLst/>
            <a:rect l="l" t="t" r="r" b="b"/>
            <a:pathLst>
              <a:path w="76200" h="45085">
                <a:moveTo>
                  <a:pt x="69049" y="0"/>
                </a:moveTo>
                <a:lnTo>
                  <a:pt x="0" y="16751"/>
                </a:lnTo>
                <a:lnTo>
                  <a:pt x="6832" y="44945"/>
                </a:lnTo>
                <a:lnTo>
                  <a:pt x="75882" y="28206"/>
                </a:lnTo>
                <a:lnTo>
                  <a:pt x="69049" y="0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77"/>
          <p:cNvSpPr/>
          <p:nvPr/>
        </p:nvSpPr>
        <p:spPr>
          <a:xfrm>
            <a:off x="2229297" y="4896098"/>
            <a:ext cx="76200" cy="45085"/>
          </a:xfrm>
          <a:custGeom>
            <a:avLst/>
            <a:gdLst/>
            <a:ahLst/>
            <a:cxnLst/>
            <a:rect l="l" t="t" r="r" b="b"/>
            <a:pathLst>
              <a:path w="76200" h="45085">
                <a:moveTo>
                  <a:pt x="69049" y="0"/>
                </a:moveTo>
                <a:lnTo>
                  <a:pt x="0" y="16738"/>
                </a:lnTo>
                <a:lnTo>
                  <a:pt x="6845" y="44945"/>
                </a:lnTo>
                <a:lnTo>
                  <a:pt x="75882" y="28206"/>
                </a:lnTo>
                <a:lnTo>
                  <a:pt x="69049" y="0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78"/>
          <p:cNvSpPr/>
          <p:nvPr/>
        </p:nvSpPr>
        <p:spPr>
          <a:xfrm>
            <a:off x="1197686" y="3662540"/>
            <a:ext cx="0" cy="332105"/>
          </a:xfrm>
          <a:custGeom>
            <a:avLst/>
            <a:gdLst/>
            <a:ahLst/>
            <a:cxnLst/>
            <a:rect l="l" t="t" r="r" b="b"/>
            <a:pathLst>
              <a:path h="332104">
                <a:moveTo>
                  <a:pt x="0" y="0"/>
                </a:moveTo>
                <a:lnTo>
                  <a:pt x="0" y="331838"/>
                </a:lnTo>
              </a:path>
            </a:pathLst>
          </a:custGeom>
          <a:ln w="70789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79"/>
          <p:cNvSpPr/>
          <p:nvPr/>
        </p:nvSpPr>
        <p:spPr>
          <a:xfrm>
            <a:off x="1162291" y="3713098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78"/>
                </a:moveTo>
                <a:lnTo>
                  <a:pt x="0" y="22478"/>
                </a:lnTo>
                <a:lnTo>
                  <a:pt x="0" y="0"/>
                </a:lnTo>
                <a:lnTo>
                  <a:pt x="70789" y="0"/>
                </a:lnTo>
                <a:lnTo>
                  <a:pt x="70789" y="22478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0"/>
          <p:cNvSpPr/>
          <p:nvPr/>
        </p:nvSpPr>
        <p:spPr>
          <a:xfrm>
            <a:off x="1162291" y="3882783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66"/>
                </a:moveTo>
                <a:lnTo>
                  <a:pt x="0" y="22466"/>
                </a:lnTo>
                <a:lnTo>
                  <a:pt x="0" y="0"/>
                </a:lnTo>
                <a:lnTo>
                  <a:pt x="70789" y="0"/>
                </a:lnTo>
                <a:lnTo>
                  <a:pt x="70789" y="22466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1"/>
          <p:cNvSpPr/>
          <p:nvPr/>
        </p:nvSpPr>
        <p:spPr>
          <a:xfrm>
            <a:off x="1278585" y="3662540"/>
            <a:ext cx="0" cy="332105"/>
          </a:xfrm>
          <a:custGeom>
            <a:avLst/>
            <a:gdLst/>
            <a:ahLst/>
            <a:cxnLst/>
            <a:rect l="l" t="t" r="r" b="b"/>
            <a:pathLst>
              <a:path h="332104">
                <a:moveTo>
                  <a:pt x="0" y="0"/>
                </a:moveTo>
                <a:lnTo>
                  <a:pt x="0" y="331838"/>
                </a:lnTo>
              </a:path>
            </a:pathLst>
          </a:custGeom>
          <a:ln w="70789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2"/>
          <p:cNvSpPr/>
          <p:nvPr/>
        </p:nvSpPr>
        <p:spPr>
          <a:xfrm>
            <a:off x="1243190" y="3713098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78"/>
                </a:moveTo>
                <a:lnTo>
                  <a:pt x="0" y="22478"/>
                </a:lnTo>
                <a:lnTo>
                  <a:pt x="0" y="0"/>
                </a:lnTo>
                <a:lnTo>
                  <a:pt x="70789" y="0"/>
                </a:lnTo>
                <a:lnTo>
                  <a:pt x="70789" y="22478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83"/>
          <p:cNvSpPr/>
          <p:nvPr/>
        </p:nvSpPr>
        <p:spPr>
          <a:xfrm>
            <a:off x="1243190" y="3882783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66"/>
                </a:moveTo>
                <a:lnTo>
                  <a:pt x="0" y="22466"/>
                </a:lnTo>
                <a:lnTo>
                  <a:pt x="0" y="0"/>
                </a:lnTo>
                <a:lnTo>
                  <a:pt x="70789" y="0"/>
                </a:lnTo>
                <a:lnTo>
                  <a:pt x="70789" y="22466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84"/>
          <p:cNvSpPr/>
          <p:nvPr/>
        </p:nvSpPr>
        <p:spPr>
          <a:xfrm>
            <a:off x="1359496" y="3662540"/>
            <a:ext cx="0" cy="332105"/>
          </a:xfrm>
          <a:custGeom>
            <a:avLst/>
            <a:gdLst/>
            <a:ahLst/>
            <a:cxnLst/>
            <a:rect l="l" t="t" r="r" b="b"/>
            <a:pathLst>
              <a:path h="332104">
                <a:moveTo>
                  <a:pt x="0" y="0"/>
                </a:moveTo>
                <a:lnTo>
                  <a:pt x="0" y="331838"/>
                </a:lnTo>
              </a:path>
            </a:pathLst>
          </a:custGeom>
          <a:ln w="70789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85"/>
          <p:cNvSpPr/>
          <p:nvPr/>
        </p:nvSpPr>
        <p:spPr>
          <a:xfrm>
            <a:off x="1324102" y="3713098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78"/>
                </a:moveTo>
                <a:lnTo>
                  <a:pt x="0" y="22478"/>
                </a:lnTo>
                <a:lnTo>
                  <a:pt x="0" y="0"/>
                </a:lnTo>
                <a:lnTo>
                  <a:pt x="70789" y="0"/>
                </a:lnTo>
                <a:lnTo>
                  <a:pt x="70789" y="22478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86"/>
          <p:cNvSpPr/>
          <p:nvPr/>
        </p:nvSpPr>
        <p:spPr>
          <a:xfrm>
            <a:off x="1324102" y="3882783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66"/>
                </a:moveTo>
                <a:lnTo>
                  <a:pt x="0" y="22466"/>
                </a:lnTo>
                <a:lnTo>
                  <a:pt x="0" y="0"/>
                </a:lnTo>
                <a:lnTo>
                  <a:pt x="70789" y="0"/>
                </a:lnTo>
                <a:lnTo>
                  <a:pt x="70789" y="22466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87"/>
          <p:cNvSpPr/>
          <p:nvPr/>
        </p:nvSpPr>
        <p:spPr>
          <a:xfrm>
            <a:off x="1440408" y="3662540"/>
            <a:ext cx="0" cy="332105"/>
          </a:xfrm>
          <a:custGeom>
            <a:avLst/>
            <a:gdLst/>
            <a:ahLst/>
            <a:cxnLst/>
            <a:rect l="l" t="t" r="r" b="b"/>
            <a:pathLst>
              <a:path h="332104">
                <a:moveTo>
                  <a:pt x="0" y="0"/>
                </a:moveTo>
                <a:lnTo>
                  <a:pt x="0" y="331838"/>
                </a:lnTo>
              </a:path>
            </a:pathLst>
          </a:custGeom>
          <a:ln w="70789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88"/>
          <p:cNvSpPr/>
          <p:nvPr/>
        </p:nvSpPr>
        <p:spPr>
          <a:xfrm>
            <a:off x="1405013" y="3713098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78"/>
                </a:moveTo>
                <a:lnTo>
                  <a:pt x="0" y="22478"/>
                </a:lnTo>
                <a:lnTo>
                  <a:pt x="0" y="0"/>
                </a:lnTo>
                <a:lnTo>
                  <a:pt x="70789" y="0"/>
                </a:lnTo>
                <a:lnTo>
                  <a:pt x="70789" y="22478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89"/>
          <p:cNvSpPr/>
          <p:nvPr/>
        </p:nvSpPr>
        <p:spPr>
          <a:xfrm>
            <a:off x="1405013" y="3882783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66"/>
                </a:moveTo>
                <a:lnTo>
                  <a:pt x="0" y="22466"/>
                </a:lnTo>
                <a:lnTo>
                  <a:pt x="0" y="0"/>
                </a:lnTo>
                <a:lnTo>
                  <a:pt x="70789" y="0"/>
                </a:lnTo>
                <a:lnTo>
                  <a:pt x="70789" y="22466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0"/>
          <p:cNvSpPr/>
          <p:nvPr/>
        </p:nvSpPr>
        <p:spPr>
          <a:xfrm>
            <a:off x="1521307" y="3662540"/>
            <a:ext cx="0" cy="332105"/>
          </a:xfrm>
          <a:custGeom>
            <a:avLst/>
            <a:gdLst/>
            <a:ahLst/>
            <a:cxnLst/>
            <a:rect l="l" t="t" r="r" b="b"/>
            <a:pathLst>
              <a:path h="332104">
                <a:moveTo>
                  <a:pt x="0" y="0"/>
                </a:moveTo>
                <a:lnTo>
                  <a:pt x="0" y="331838"/>
                </a:lnTo>
              </a:path>
            </a:pathLst>
          </a:custGeom>
          <a:ln w="70789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1"/>
          <p:cNvSpPr/>
          <p:nvPr/>
        </p:nvSpPr>
        <p:spPr>
          <a:xfrm>
            <a:off x="1485912" y="3713098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78"/>
                </a:moveTo>
                <a:lnTo>
                  <a:pt x="0" y="22478"/>
                </a:lnTo>
                <a:lnTo>
                  <a:pt x="0" y="0"/>
                </a:lnTo>
                <a:lnTo>
                  <a:pt x="70789" y="0"/>
                </a:lnTo>
                <a:lnTo>
                  <a:pt x="70789" y="22478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2"/>
          <p:cNvSpPr/>
          <p:nvPr/>
        </p:nvSpPr>
        <p:spPr>
          <a:xfrm>
            <a:off x="1485912" y="3882783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66"/>
                </a:moveTo>
                <a:lnTo>
                  <a:pt x="0" y="22466"/>
                </a:lnTo>
                <a:lnTo>
                  <a:pt x="0" y="0"/>
                </a:lnTo>
                <a:lnTo>
                  <a:pt x="70789" y="0"/>
                </a:lnTo>
                <a:lnTo>
                  <a:pt x="70789" y="22466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193"/>
          <p:cNvSpPr/>
          <p:nvPr/>
        </p:nvSpPr>
        <p:spPr>
          <a:xfrm>
            <a:off x="1602219" y="3662540"/>
            <a:ext cx="0" cy="332105"/>
          </a:xfrm>
          <a:custGeom>
            <a:avLst/>
            <a:gdLst/>
            <a:ahLst/>
            <a:cxnLst/>
            <a:rect l="l" t="t" r="r" b="b"/>
            <a:pathLst>
              <a:path h="332104">
                <a:moveTo>
                  <a:pt x="0" y="0"/>
                </a:moveTo>
                <a:lnTo>
                  <a:pt x="0" y="331838"/>
                </a:lnTo>
              </a:path>
            </a:pathLst>
          </a:custGeom>
          <a:ln w="70789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194"/>
          <p:cNvSpPr/>
          <p:nvPr/>
        </p:nvSpPr>
        <p:spPr>
          <a:xfrm>
            <a:off x="1566824" y="3713098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78"/>
                </a:moveTo>
                <a:lnTo>
                  <a:pt x="0" y="22478"/>
                </a:lnTo>
                <a:lnTo>
                  <a:pt x="0" y="0"/>
                </a:lnTo>
                <a:lnTo>
                  <a:pt x="70789" y="0"/>
                </a:lnTo>
                <a:lnTo>
                  <a:pt x="70789" y="22478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195"/>
          <p:cNvSpPr/>
          <p:nvPr/>
        </p:nvSpPr>
        <p:spPr>
          <a:xfrm>
            <a:off x="1566824" y="3882783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66"/>
                </a:moveTo>
                <a:lnTo>
                  <a:pt x="0" y="22466"/>
                </a:lnTo>
                <a:lnTo>
                  <a:pt x="0" y="0"/>
                </a:lnTo>
                <a:lnTo>
                  <a:pt x="70789" y="0"/>
                </a:lnTo>
                <a:lnTo>
                  <a:pt x="70789" y="22466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196"/>
          <p:cNvSpPr/>
          <p:nvPr/>
        </p:nvSpPr>
        <p:spPr>
          <a:xfrm>
            <a:off x="1683118" y="3662540"/>
            <a:ext cx="0" cy="332105"/>
          </a:xfrm>
          <a:custGeom>
            <a:avLst/>
            <a:gdLst/>
            <a:ahLst/>
            <a:cxnLst/>
            <a:rect l="l" t="t" r="r" b="b"/>
            <a:pathLst>
              <a:path h="332104">
                <a:moveTo>
                  <a:pt x="0" y="0"/>
                </a:moveTo>
                <a:lnTo>
                  <a:pt x="0" y="331838"/>
                </a:lnTo>
              </a:path>
            </a:pathLst>
          </a:custGeom>
          <a:ln w="70789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197"/>
          <p:cNvSpPr/>
          <p:nvPr/>
        </p:nvSpPr>
        <p:spPr>
          <a:xfrm>
            <a:off x="1647723" y="3713098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78"/>
                </a:moveTo>
                <a:lnTo>
                  <a:pt x="0" y="22478"/>
                </a:lnTo>
                <a:lnTo>
                  <a:pt x="0" y="0"/>
                </a:lnTo>
                <a:lnTo>
                  <a:pt x="70789" y="0"/>
                </a:lnTo>
                <a:lnTo>
                  <a:pt x="70789" y="22478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198"/>
          <p:cNvSpPr/>
          <p:nvPr/>
        </p:nvSpPr>
        <p:spPr>
          <a:xfrm>
            <a:off x="1647723" y="3882783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66"/>
                </a:moveTo>
                <a:lnTo>
                  <a:pt x="0" y="22466"/>
                </a:lnTo>
                <a:lnTo>
                  <a:pt x="0" y="0"/>
                </a:lnTo>
                <a:lnTo>
                  <a:pt x="70789" y="0"/>
                </a:lnTo>
                <a:lnTo>
                  <a:pt x="70789" y="22466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199"/>
          <p:cNvSpPr/>
          <p:nvPr/>
        </p:nvSpPr>
        <p:spPr>
          <a:xfrm>
            <a:off x="1764029" y="3662540"/>
            <a:ext cx="0" cy="332105"/>
          </a:xfrm>
          <a:custGeom>
            <a:avLst/>
            <a:gdLst/>
            <a:ahLst/>
            <a:cxnLst/>
            <a:rect l="l" t="t" r="r" b="b"/>
            <a:pathLst>
              <a:path h="332104">
                <a:moveTo>
                  <a:pt x="0" y="0"/>
                </a:moveTo>
                <a:lnTo>
                  <a:pt x="0" y="331838"/>
                </a:lnTo>
              </a:path>
            </a:pathLst>
          </a:custGeom>
          <a:ln w="70789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0"/>
          <p:cNvSpPr/>
          <p:nvPr/>
        </p:nvSpPr>
        <p:spPr>
          <a:xfrm>
            <a:off x="1728635" y="3713098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78"/>
                </a:moveTo>
                <a:lnTo>
                  <a:pt x="0" y="22478"/>
                </a:lnTo>
                <a:lnTo>
                  <a:pt x="0" y="0"/>
                </a:lnTo>
                <a:lnTo>
                  <a:pt x="70789" y="0"/>
                </a:lnTo>
                <a:lnTo>
                  <a:pt x="70789" y="22478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1"/>
          <p:cNvSpPr/>
          <p:nvPr/>
        </p:nvSpPr>
        <p:spPr>
          <a:xfrm>
            <a:off x="1728635" y="3882783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66"/>
                </a:moveTo>
                <a:lnTo>
                  <a:pt x="0" y="22466"/>
                </a:lnTo>
                <a:lnTo>
                  <a:pt x="0" y="0"/>
                </a:lnTo>
                <a:lnTo>
                  <a:pt x="70789" y="0"/>
                </a:lnTo>
                <a:lnTo>
                  <a:pt x="70789" y="22466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2"/>
          <p:cNvSpPr/>
          <p:nvPr/>
        </p:nvSpPr>
        <p:spPr>
          <a:xfrm>
            <a:off x="1844929" y="3662540"/>
            <a:ext cx="0" cy="332105"/>
          </a:xfrm>
          <a:custGeom>
            <a:avLst/>
            <a:gdLst/>
            <a:ahLst/>
            <a:cxnLst/>
            <a:rect l="l" t="t" r="r" b="b"/>
            <a:pathLst>
              <a:path h="332104">
                <a:moveTo>
                  <a:pt x="0" y="0"/>
                </a:moveTo>
                <a:lnTo>
                  <a:pt x="0" y="331838"/>
                </a:lnTo>
              </a:path>
            </a:pathLst>
          </a:custGeom>
          <a:ln w="70789">
            <a:solidFill>
              <a:srgbClr val="3D15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03"/>
          <p:cNvSpPr/>
          <p:nvPr/>
        </p:nvSpPr>
        <p:spPr>
          <a:xfrm>
            <a:off x="1809534" y="3713098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78"/>
                </a:moveTo>
                <a:lnTo>
                  <a:pt x="0" y="22478"/>
                </a:lnTo>
                <a:lnTo>
                  <a:pt x="0" y="0"/>
                </a:lnTo>
                <a:lnTo>
                  <a:pt x="70789" y="0"/>
                </a:lnTo>
                <a:lnTo>
                  <a:pt x="70789" y="22478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04"/>
          <p:cNvSpPr/>
          <p:nvPr/>
        </p:nvSpPr>
        <p:spPr>
          <a:xfrm>
            <a:off x="1809534" y="3882783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66"/>
                </a:moveTo>
                <a:lnTo>
                  <a:pt x="0" y="22466"/>
                </a:lnTo>
                <a:lnTo>
                  <a:pt x="0" y="0"/>
                </a:lnTo>
                <a:lnTo>
                  <a:pt x="70789" y="0"/>
                </a:lnTo>
                <a:lnTo>
                  <a:pt x="70789" y="22466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05"/>
          <p:cNvSpPr/>
          <p:nvPr/>
        </p:nvSpPr>
        <p:spPr>
          <a:xfrm>
            <a:off x="1881973" y="3659545"/>
            <a:ext cx="191135" cy="334010"/>
          </a:xfrm>
          <a:custGeom>
            <a:avLst/>
            <a:gdLst/>
            <a:ahLst/>
            <a:cxnLst/>
            <a:rect l="l" t="t" r="r" b="b"/>
            <a:pathLst>
              <a:path w="191135" h="334010">
                <a:moveTo>
                  <a:pt x="65557" y="0"/>
                </a:moveTo>
                <a:lnTo>
                  <a:pt x="0" y="26758"/>
                </a:lnTo>
                <a:lnTo>
                  <a:pt x="125412" y="333984"/>
                </a:lnTo>
                <a:lnTo>
                  <a:pt x="190957" y="307225"/>
                </a:lnTo>
                <a:lnTo>
                  <a:pt x="65557" y="0"/>
                </a:lnTo>
                <a:close/>
              </a:path>
            </a:pathLst>
          </a:custGeom>
          <a:solidFill>
            <a:srgbClr val="3D15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06"/>
          <p:cNvSpPr/>
          <p:nvPr/>
        </p:nvSpPr>
        <p:spPr>
          <a:xfrm>
            <a:off x="1901094" y="3706378"/>
            <a:ext cx="74295" cy="47625"/>
          </a:xfrm>
          <a:custGeom>
            <a:avLst/>
            <a:gdLst/>
            <a:ahLst/>
            <a:cxnLst/>
            <a:rect l="l" t="t" r="r" b="b"/>
            <a:pathLst>
              <a:path w="74294" h="47625">
                <a:moveTo>
                  <a:pt x="65544" y="0"/>
                </a:moveTo>
                <a:lnTo>
                  <a:pt x="0" y="26746"/>
                </a:lnTo>
                <a:lnTo>
                  <a:pt x="8483" y="47548"/>
                </a:lnTo>
                <a:lnTo>
                  <a:pt x="74028" y="20789"/>
                </a:lnTo>
                <a:lnTo>
                  <a:pt x="65544" y="0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07"/>
          <p:cNvSpPr/>
          <p:nvPr/>
        </p:nvSpPr>
        <p:spPr>
          <a:xfrm>
            <a:off x="1965212" y="3863461"/>
            <a:ext cx="74295" cy="47625"/>
          </a:xfrm>
          <a:custGeom>
            <a:avLst/>
            <a:gdLst/>
            <a:ahLst/>
            <a:cxnLst/>
            <a:rect l="l" t="t" r="r" b="b"/>
            <a:pathLst>
              <a:path w="74294" h="47625">
                <a:moveTo>
                  <a:pt x="65544" y="0"/>
                </a:moveTo>
                <a:lnTo>
                  <a:pt x="0" y="26758"/>
                </a:lnTo>
                <a:lnTo>
                  <a:pt x="8496" y="47561"/>
                </a:lnTo>
                <a:lnTo>
                  <a:pt x="74041" y="20802"/>
                </a:lnTo>
                <a:lnTo>
                  <a:pt x="65544" y="0"/>
                </a:lnTo>
                <a:close/>
              </a:path>
            </a:pathLst>
          </a:custGeom>
          <a:solidFill>
            <a:srgbClr val="641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08"/>
          <p:cNvSpPr/>
          <p:nvPr/>
        </p:nvSpPr>
        <p:spPr>
          <a:xfrm>
            <a:off x="370649" y="3662540"/>
            <a:ext cx="0" cy="332105"/>
          </a:xfrm>
          <a:custGeom>
            <a:avLst/>
            <a:gdLst/>
            <a:ahLst/>
            <a:cxnLst/>
            <a:rect l="l" t="t" r="r" b="b"/>
            <a:pathLst>
              <a:path h="332104">
                <a:moveTo>
                  <a:pt x="0" y="0"/>
                </a:moveTo>
                <a:lnTo>
                  <a:pt x="0" y="331838"/>
                </a:lnTo>
              </a:path>
            </a:pathLst>
          </a:custGeom>
          <a:ln w="70789">
            <a:solidFill>
              <a:srgbClr val="7D29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09"/>
          <p:cNvSpPr/>
          <p:nvPr/>
        </p:nvSpPr>
        <p:spPr>
          <a:xfrm>
            <a:off x="335254" y="3713098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20" h="22860">
                <a:moveTo>
                  <a:pt x="70789" y="22478"/>
                </a:moveTo>
                <a:lnTo>
                  <a:pt x="0" y="22478"/>
                </a:lnTo>
                <a:lnTo>
                  <a:pt x="0" y="0"/>
                </a:lnTo>
                <a:lnTo>
                  <a:pt x="70789" y="0"/>
                </a:lnTo>
                <a:lnTo>
                  <a:pt x="70789" y="22478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0"/>
          <p:cNvSpPr/>
          <p:nvPr/>
        </p:nvSpPr>
        <p:spPr>
          <a:xfrm>
            <a:off x="335254" y="3882783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20" h="22860">
                <a:moveTo>
                  <a:pt x="70789" y="22466"/>
                </a:moveTo>
                <a:lnTo>
                  <a:pt x="0" y="22466"/>
                </a:lnTo>
                <a:lnTo>
                  <a:pt x="0" y="0"/>
                </a:lnTo>
                <a:lnTo>
                  <a:pt x="70789" y="0"/>
                </a:lnTo>
                <a:lnTo>
                  <a:pt x="70789" y="22466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1"/>
          <p:cNvSpPr/>
          <p:nvPr/>
        </p:nvSpPr>
        <p:spPr>
          <a:xfrm>
            <a:off x="449313" y="3662540"/>
            <a:ext cx="0" cy="332105"/>
          </a:xfrm>
          <a:custGeom>
            <a:avLst/>
            <a:gdLst/>
            <a:ahLst/>
            <a:cxnLst/>
            <a:rect l="l" t="t" r="r" b="b"/>
            <a:pathLst>
              <a:path h="332104">
                <a:moveTo>
                  <a:pt x="0" y="0"/>
                </a:moveTo>
                <a:lnTo>
                  <a:pt x="0" y="331838"/>
                </a:lnTo>
              </a:path>
            </a:pathLst>
          </a:custGeom>
          <a:ln w="70789">
            <a:solidFill>
              <a:srgbClr val="7D29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2"/>
          <p:cNvSpPr/>
          <p:nvPr/>
        </p:nvSpPr>
        <p:spPr>
          <a:xfrm>
            <a:off x="413918" y="3713098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20" h="22860">
                <a:moveTo>
                  <a:pt x="70789" y="22478"/>
                </a:moveTo>
                <a:lnTo>
                  <a:pt x="0" y="22478"/>
                </a:lnTo>
                <a:lnTo>
                  <a:pt x="0" y="0"/>
                </a:lnTo>
                <a:lnTo>
                  <a:pt x="70789" y="0"/>
                </a:lnTo>
                <a:lnTo>
                  <a:pt x="70789" y="22478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13"/>
          <p:cNvSpPr/>
          <p:nvPr/>
        </p:nvSpPr>
        <p:spPr>
          <a:xfrm>
            <a:off x="413918" y="3882783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20" h="22860">
                <a:moveTo>
                  <a:pt x="70789" y="22466"/>
                </a:moveTo>
                <a:lnTo>
                  <a:pt x="0" y="22466"/>
                </a:lnTo>
                <a:lnTo>
                  <a:pt x="0" y="0"/>
                </a:lnTo>
                <a:lnTo>
                  <a:pt x="70789" y="0"/>
                </a:lnTo>
                <a:lnTo>
                  <a:pt x="70789" y="22466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14"/>
          <p:cNvSpPr/>
          <p:nvPr/>
        </p:nvSpPr>
        <p:spPr>
          <a:xfrm>
            <a:off x="527964" y="3662540"/>
            <a:ext cx="0" cy="332105"/>
          </a:xfrm>
          <a:custGeom>
            <a:avLst/>
            <a:gdLst/>
            <a:ahLst/>
            <a:cxnLst/>
            <a:rect l="l" t="t" r="r" b="b"/>
            <a:pathLst>
              <a:path h="332104">
                <a:moveTo>
                  <a:pt x="0" y="0"/>
                </a:moveTo>
                <a:lnTo>
                  <a:pt x="0" y="331838"/>
                </a:lnTo>
              </a:path>
            </a:pathLst>
          </a:custGeom>
          <a:ln w="70789">
            <a:solidFill>
              <a:srgbClr val="7D29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15"/>
          <p:cNvSpPr/>
          <p:nvPr/>
        </p:nvSpPr>
        <p:spPr>
          <a:xfrm>
            <a:off x="492569" y="3713098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20" h="22860">
                <a:moveTo>
                  <a:pt x="70789" y="22478"/>
                </a:moveTo>
                <a:lnTo>
                  <a:pt x="0" y="22478"/>
                </a:lnTo>
                <a:lnTo>
                  <a:pt x="0" y="0"/>
                </a:lnTo>
                <a:lnTo>
                  <a:pt x="70789" y="0"/>
                </a:lnTo>
                <a:lnTo>
                  <a:pt x="70789" y="22478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16"/>
          <p:cNvSpPr/>
          <p:nvPr/>
        </p:nvSpPr>
        <p:spPr>
          <a:xfrm>
            <a:off x="492569" y="3882783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20" h="22860">
                <a:moveTo>
                  <a:pt x="70789" y="22466"/>
                </a:moveTo>
                <a:lnTo>
                  <a:pt x="0" y="22466"/>
                </a:lnTo>
                <a:lnTo>
                  <a:pt x="0" y="0"/>
                </a:lnTo>
                <a:lnTo>
                  <a:pt x="70789" y="0"/>
                </a:lnTo>
                <a:lnTo>
                  <a:pt x="70789" y="22466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17"/>
          <p:cNvSpPr/>
          <p:nvPr/>
        </p:nvSpPr>
        <p:spPr>
          <a:xfrm>
            <a:off x="606628" y="3662540"/>
            <a:ext cx="0" cy="332105"/>
          </a:xfrm>
          <a:custGeom>
            <a:avLst/>
            <a:gdLst/>
            <a:ahLst/>
            <a:cxnLst/>
            <a:rect l="l" t="t" r="r" b="b"/>
            <a:pathLst>
              <a:path h="332104">
                <a:moveTo>
                  <a:pt x="0" y="0"/>
                </a:moveTo>
                <a:lnTo>
                  <a:pt x="0" y="331838"/>
                </a:lnTo>
              </a:path>
            </a:pathLst>
          </a:custGeom>
          <a:ln w="70789">
            <a:solidFill>
              <a:srgbClr val="7D29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18"/>
          <p:cNvSpPr/>
          <p:nvPr/>
        </p:nvSpPr>
        <p:spPr>
          <a:xfrm>
            <a:off x="571233" y="3713098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20" h="22860">
                <a:moveTo>
                  <a:pt x="70789" y="22478"/>
                </a:moveTo>
                <a:lnTo>
                  <a:pt x="0" y="22478"/>
                </a:lnTo>
                <a:lnTo>
                  <a:pt x="0" y="0"/>
                </a:lnTo>
                <a:lnTo>
                  <a:pt x="70789" y="0"/>
                </a:lnTo>
                <a:lnTo>
                  <a:pt x="70789" y="22478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19"/>
          <p:cNvSpPr/>
          <p:nvPr/>
        </p:nvSpPr>
        <p:spPr>
          <a:xfrm>
            <a:off x="571233" y="3882783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20" h="22860">
                <a:moveTo>
                  <a:pt x="70789" y="22466"/>
                </a:moveTo>
                <a:lnTo>
                  <a:pt x="0" y="22466"/>
                </a:lnTo>
                <a:lnTo>
                  <a:pt x="0" y="0"/>
                </a:lnTo>
                <a:lnTo>
                  <a:pt x="70789" y="0"/>
                </a:lnTo>
                <a:lnTo>
                  <a:pt x="70789" y="22466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0"/>
          <p:cNvSpPr/>
          <p:nvPr/>
        </p:nvSpPr>
        <p:spPr>
          <a:xfrm>
            <a:off x="685279" y="3662540"/>
            <a:ext cx="0" cy="332105"/>
          </a:xfrm>
          <a:custGeom>
            <a:avLst/>
            <a:gdLst/>
            <a:ahLst/>
            <a:cxnLst/>
            <a:rect l="l" t="t" r="r" b="b"/>
            <a:pathLst>
              <a:path h="332104">
                <a:moveTo>
                  <a:pt x="0" y="0"/>
                </a:moveTo>
                <a:lnTo>
                  <a:pt x="0" y="331838"/>
                </a:lnTo>
              </a:path>
            </a:pathLst>
          </a:custGeom>
          <a:ln w="70789">
            <a:solidFill>
              <a:srgbClr val="7D29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1"/>
          <p:cNvSpPr/>
          <p:nvPr/>
        </p:nvSpPr>
        <p:spPr>
          <a:xfrm>
            <a:off x="649884" y="3713098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20" h="22860">
                <a:moveTo>
                  <a:pt x="70789" y="22478"/>
                </a:moveTo>
                <a:lnTo>
                  <a:pt x="0" y="22478"/>
                </a:lnTo>
                <a:lnTo>
                  <a:pt x="0" y="0"/>
                </a:lnTo>
                <a:lnTo>
                  <a:pt x="70789" y="0"/>
                </a:lnTo>
                <a:lnTo>
                  <a:pt x="70789" y="22478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2"/>
          <p:cNvSpPr/>
          <p:nvPr/>
        </p:nvSpPr>
        <p:spPr>
          <a:xfrm>
            <a:off x="649884" y="3882783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20" h="22860">
                <a:moveTo>
                  <a:pt x="70789" y="22466"/>
                </a:moveTo>
                <a:lnTo>
                  <a:pt x="0" y="22466"/>
                </a:lnTo>
                <a:lnTo>
                  <a:pt x="0" y="0"/>
                </a:lnTo>
                <a:lnTo>
                  <a:pt x="70789" y="0"/>
                </a:lnTo>
                <a:lnTo>
                  <a:pt x="70789" y="22466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23"/>
          <p:cNvSpPr/>
          <p:nvPr/>
        </p:nvSpPr>
        <p:spPr>
          <a:xfrm>
            <a:off x="763943" y="3662540"/>
            <a:ext cx="0" cy="332105"/>
          </a:xfrm>
          <a:custGeom>
            <a:avLst/>
            <a:gdLst/>
            <a:ahLst/>
            <a:cxnLst/>
            <a:rect l="l" t="t" r="r" b="b"/>
            <a:pathLst>
              <a:path h="332104">
                <a:moveTo>
                  <a:pt x="0" y="0"/>
                </a:moveTo>
                <a:lnTo>
                  <a:pt x="0" y="331838"/>
                </a:lnTo>
              </a:path>
            </a:pathLst>
          </a:custGeom>
          <a:ln w="70789">
            <a:solidFill>
              <a:srgbClr val="7D29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24"/>
          <p:cNvSpPr/>
          <p:nvPr/>
        </p:nvSpPr>
        <p:spPr>
          <a:xfrm>
            <a:off x="728548" y="3713098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20" h="22860">
                <a:moveTo>
                  <a:pt x="70789" y="22478"/>
                </a:moveTo>
                <a:lnTo>
                  <a:pt x="0" y="22478"/>
                </a:lnTo>
                <a:lnTo>
                  <a:pt x="0" y="0"/>
                </a:lnTo>
                <a:lnTo>
                  <a:pt x="70789" y="0"/>
                </a:lnTo>
                <a:lnTo>
                  <a:pt x="70789" y="22478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25"/>
          <p:cNvSpPr/>
          <p:nvPr/>
        </p:nvSpPr>
        <p:spPr>
          <a:xfrm>
            <a:off x="728548" y="3882783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20" h="22860">
                <a:moveTo>
                  <a:pt x="70789" y="22466"/>
                </a:moveTo>
                <a:lnTo>
                  <a:pt x="0" y="22466"/>
                </a:lnTo>
                <a:lnTo>
                  <a:pt x="0" y="0"/>
                </a:lnTo>
                <a:lnTo>
                  <a:pt x="70789" y="0"/>
                </a:lnTo>
                <a:lnTo>
                  <a:pt x="70789" y="22466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26"/>
          <p:cNvSpPr/>
          <p:nvPr/>
        </p:nvSpPr>
        <p:spPr>
          <a:xfrm>
            <a:off x="842594" y="3662540"/>
            <a:ext cx="0" cy="332105"/>
          </a:xfrm>
          <a:custGeom>
            <a:avLst/>
            <a:gdLst/>
            <a:ahLst/>
            <a:cxnLst/>
            <a:rect l="l" t="t" r="r" b="b"/>
            <a:pathLst>
              <a:path h="332104">
                <a:moveTo>
                  <a:pt x="0" y="0"/>
                </a:moveTo>
                <a:lnTo>
                  <a:pt x="0" y="331838"/>
                </a:lnTo>
              </a:path>
            </a:pathLst>
          </a:custGeom>
          <a:ln w="70789">
            <a:solidFill>
              <a:srgbClr val="7D29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27"/>
          <p:cNvSpPr/>
          <p:nvPr/>
        </p:nvSpPr>
        <p:spPr>
          <a:xfrm>
            <a:off x="807199" y="3713098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78"/>
                </a:moveTo>
                <a:lnTo>
                  <a:pt x="0" y="22478"/>
                </a:lnTo>
                <a:lnTo>
                  <a:pt x="0" y="0"/>
                </a:lnTo>
                <a:lnTo>
                  <a:pt x="70789" y="0"/>
                </a:lnTo>
                <a:lnTo>
                  <a:pt x="70789" y="22478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28"/>
          <p:cNvSpPr/>
          <p:nvPr/>
        </p:nvSpPr>
        <p:spPr>
          <a:xfrm>
            <a:off x="807199" y="3882783"/>
            <a:ext cx="71120" cy="22860"/>
          </a:xfrm>
          <a:custGeom>
            <a:avLst/>
            <a:gdLst/>
            <a:ahLst/>
            <a:cxnLst/>
            <a:rect l="l" t="t" r="r" b="b"/>
            <a:pathLst>
              <a:path w="71119" h="22860">
                <a:moveTo>
                  <a:pt x="70789" y="22466"/>
                </a:moveTo>
                <a:lnTo>
                  <a:pt x="0" y="22466"/>
                </a:lnTo>
                <a:lnTo>
                  <a:pt x="0" y="0"/>
                </a:lnTo>
                <a:lnTo>
                  <a:pt x="70789" y="0"/>
                </a:lnTo>
                <a:lnTo>
                  <a:pt x="70789" y="22466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29"/>
          <p:cNvSpPr/>
          <p:nvPr/>
        </p:nvSpPr>
        <p:spPr>
          <a:xfrm>
            <a:off x="880069" y="3658877"/>
            <a:ext cx="147320" cy="335915"/>
          </a:xfrm>
          <a:custGeom>
            <a:avLst/>
            <a:gdLst/>
            <a:ahLst/>
            <a:cxnLst/>
            <a:rect l="l" t="t" r="r" b="b"/>
            <a:pathLst>
              <a:path w="147319" h="335914">
                <a:moveTo>
                  <a:pt x="68757" y="0"/>
                </a:moveTo>
                <a:lnTo>
                  <a:pt x="0" y="16852"/>
                </a:lnTo>
                <a:lnTo>
                  <a:pt x="78028" y="335318"/>
                </a:lnTo>
                <a:lnTo>
                  <a:pt x="146786" y="318477"/>
                </a:lnTo>
                <a:lnTo>
                  <a:pt x="68757" y="0"/>
                </a:lnTo>
                <a:close/>
              </a:path>
            </a:pathLst>
          </a:custGeom>
          <a:solidFill>
            <a:srgbClr val="7D29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0"/>
          <p:cNvSpPr/>
          <p:nvPr/>
        </p:nvSpPr>
        <p:spPr>
          <a:xfrm>
            <a:off x="891959" y="3707415"/>
            <a:ext cx="74295" cy="38735"/>
          </a:xfrm>
          <a:custGeom>
            <a:avLst/>
            <a:gdLst/>
            <a:ahLst/>
            <a:cxnLst/>
            <a:rect l="l" t="t" r="r" b="b"/>
            <a:pathLst>
              <a:path w="74294" h="38735">
                <a:moveTo>
                  <a:pt x="68757" y="0"/>
                </a:moveTo>
                <a:lnTo>
                  <a:pt x="0" y="16840"/>
                </a:lnTo>
                <a:lnTo>
                  <a:pt x="5283" y="38417"/>
                </a:lnTo>
                <a:lnTo>
                  <a:pt x="74040" y="21564"/>
                </a:lnTo>
                <a:lnTo>
                  <a:pt x="68757" y="0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1"/>
          <p:cNvSpPr/>
          <p:nvPr/>
        </p:nvSpPr>
        <p:spPr>
          <a:xfrm>
            <a:off x="931853" y="3870269"/>
            <a:ext cx="74295" cy="38735"/>
          </a:xfrm>
          <a:custGeom>
            <a:avLst/>
            <a:gdLst/>
            <a:ahLst/>
            <a:cxnLst/>
            <a:rect l="l" t="t" r="r" b="b"/>
            <a:pathLst>
              <a:path w="74294" h="38735">
                <a:moveTo>
                  <a:pt x="68770" y="0"/>
                </a:moveTo>
                <a:lnTo>
                  <a:pt x="0" y="16840"/>
                </a:lnTo>
                <a:lnTo>
                  <a:pt x="5283" y="38404"/>
                </a:lnTo>
                <a:lnTo>
                  <a:pt x="74040" y="21551"/>
                </a:lnTo>
                <a:lnTo>
                  <a:pt x="68770" y="0"/>
                </a:lnTo>
                <a:close/>
              </a:path>
            </a:pathLst>
          </a:custGeom>
          <a:solidFill>
            <a:srgbClr val="C93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2"/>
          <p:cNvSpPr/>
          <p:nvPr/>
        </p:nvSpPr>
        <p:spPr>
          <a:xfrm>
            <a:off x="1809546" y="5207418"/>
            <a:ext cx="78740" cy="0"/>
          </a:xfrm>
          <a:custGeom>
            <a:avLst/>
            <a:gdLst/>
            <a:ahLst/>
            <a:cxnLst/>
            <a:rect l="l" t="t" r="r" b="b"/>
            <a:pathLst>
              <a:path w="78739">
                <a:moveTo>
                  <a:pt x="0" y="0"/>
                </a:moveTo>
                <a:lnTo>
                  <a:pt x="78651" y="0"/>
                </a:lnTo>
              </a:path>
            </a:pathLst>
          </a:custGeom>
          <a:ln w="78651">
            <a:solidFill>
              <a:srgbClr val="1D5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33"/>
          <p:cNvSpPr/>
          <p:nvPr/>
        </p:nvSpPr>
        <p:spPr>
          <a:xfrm>
            <a:off x="1848872" y="5294845"/>
            <a:ext cx="0" cy="287655"/>
          </a:xfrm>
          <a:custGeom>
            <a:avLst/>
            <a:gdLst/>
            <a:ahLst/>
            <a:cxnLst/>
            <a:rect l="l" t="t" r="r" b="b"/>
            <a:pathLst>
              <a:path h="287654">
                <a:moveTo>
                  <a:pt x="0" y="0"/>
                </a:moveTo>
                <a:lnTo>
                  <a:pt x="0" y="287324"/>
                </a:lnTo>
              </a:path>
            </a:pathLst>
          </a:custGeom>
          <a:ln w="78651">
            <a:solidFill>
              <a:srgbClr val="1D5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34"/>
          <p:cNvSpPr/>
          <p:nvPr/>
        </p:nvSpPr>
        <p:spPr>
          <a:xfrm>
            <a:off x="1809546" y="5422150"/>
            <a:ext cx="78740" cy="15875"/>
          </a:xfrm>
          <a:custGeom>
            <a:avLst/>
            <a:gdLst/>
            <a:ahLst/>
            <a:cxnLst/>
            <a:rect l="l" t="t" r="r" b="b"/>
            <a:pathLst>
              <a:path w="78739" h="15875">
                <a:moveTo>
                  <a:pt x="78651" y="15735"/>
                </a:moveTo>
                <a:lnTo>
                  <a:pt x="0" y="15735"/>
                </a:lnTo>
                <a:lnTo>
                  <a:pt x="0" y="0"/>
                </a:lnTo>
                <a:lnTo>
                  <a:pt x="78651" y="0"/>
                </a:lnTo>
                <a:lnTo>
                  <a:pt x="78651" y="15735"/>
                </a:lnTo>
                <a:close/>
              </a:path>
            </a:pathLst>
          </a:custGeom>
          <a:solidFill>
            <a:srgbClr val="969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35"/>
          <p:cNvSpPr/>
          <p:nvPr/>
        </p:nvSpPr>
        <p:spPr>
          <a:xfrm>
            <a:off x="1809546" y="5446763"/>
            <a:ext cx="78740" cy="15875"/>
          </a:xfrm>
          <a:custGeom>
            <a:avLst/>
            <a:gdLst/>
            <a:ahLst/>
            <a:cxnLst/>
            <a:rect l="l" t="t" r="r" b="b"/>
            <a:pathLst>
              <a:path w="78739" h="15875">
                <a:moveTo>
                  <a:pt x="78651" y="15735"/>
                </a:moveTo>
                <a:lnTo>
                  <a:pt x="0" y="15735"/>
                </a:lnTo>
                <a:lnTo>
                  <a:pt x="0" y="0"/>
                </a:lnTo>
                <a:lnTo>
                  <a:pt x="78651" y="0"/>
                </a:lnTo>
                <a:lnTo>
                  <a:pt x="78651" y="15735"/>
                </a:lnTo>
                <a:close/>
              </a:path>
            </a:pathLst>
          </a:custGeom>
          <a:solidFill>
            <a:srgbClr val="969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36"/>
          <p:cNvSpPr/>
          <p:nvPr/>
        </p:nvSpPr>
        <p:spPr>
          <a:xfrm>
            <a:off x="1895894" y="5207418"/>
            <a:ext cx="78740" cy="0"/>
          </a:xfrm>
          <a:custGeom>
            <a:avLst/>
            <a:gdLst/>
            <a:ahLst/>
            <a:cxnLst/>
            <a:rect l="l" t="t" r="r" b="b"/>
            <a:pathLst>
              <a:path w="78739">
                <a:moveTo>
                  <a:pt x="0" y="0"/>
                </a:moveTo>
                <a:lnTo>
                  <a:pt x="78663" y="0"/>
                </a:lnTo>
              </a:path>
            </a:pathLst>
          </a:custGeom>
          <a:ln w="78663">
            <a:solidFill>
              <a:srgbClr val="1D5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37"/>
          <p:cNvSpPr/>
          <p:nvPr/>
        </p:nvSpPr>
        <p:spPr>
          <a:xfrm>
            <a:off x="1935226" y="5294845"/>
            <a:ext cx="0" cy="287655"/>
          </a:xfrm>
          <a:custGeom>
            <a:avLst/>
            <a:gdLst/>
            <a:ahLst/>
            <a:cxnLst/>
            <a:rect l="l" t="t" r="r" b="b"/>
            <a:pathLst>
              <a:path h="287654">
                <a:moveTo>
                  <a:pt x="0" y="0"/>
                </a:moveTo>
                <a:lnTo>
                  <a:pt x="0" y="287324"/>
                </a:lnTo>
              </a:path>
            </a:pathLst>
          </a:custGeom>
          <a:ln w="78663">
            <a:solidFill>
              <a:srgbClr val="1D5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38"/>
          <p:cNvSpPr/>
          <p:nvPr/>
        </p:nvSpPr>
        <p:spPr>
          <a:xfrm>
            <a:off x="1895894" y="5422150"/>
            <a:ext cx="78740" cy="15875"/>
          </a:xfrm>
          <a:custGeom>
            <a:avLst/>
            <a:gdLst/>
            <a:ahLst/>
            <a:cxnLst/>
            <a:rect l="l" t="t" r="r" b="b"/>
            <a:pathLst>
              <a:path w="78739" h="15875">
                <a:moveTo>
                  <a:pt x="78663" y="15735"/>
                </a:moveTo>
                <a:lnTo>
                  <a:pt x="0" y="15735"/>
                </a:lnTo>
                <a:lnTo>
                  <a:pt x="0" y="0"/>
                </a:lnTo>
                <a:lnTo>
                  <a:pt x="78663" y="0"/>
                </a:lnTo>
                <a:lnTo>
                  <a:pt x="78663" y="15735"/>
                </a:lnTo>
                <a:close/>
              </a:path>
            </a:pathLst>
          </a:custGeom>
          <a:solidFill>
            <a:srgbClr val="969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39"/>
          <p:cNvSpPr/>
          <p:nvPr/>
        </p:nvSpPr>
        <p:spPr>
          <a:xfrm>
            <a:off x="1895894" y="5446763"/>
            <a:ext cx="78740" cy="15875"/>
          </a:xfrm>
          <a:custGeom>
            <a:avLst/>
            <a:gdLst/>
            <a:ahLst/>
            <a:cxnLst/>
            <a:rect l="l" t="t" r="r" b="b"/>
            <a:pathLst>
              <a:path w="78739" h="15875">
                <a:moveTo>
                  <a:pt x="78663" y="15735"/>
                </a:moveTo>
                <a:lnTo>
                  <a:pt x="0" y="15735"/>
                </a:lnTo>
                <a:lnTo>
                  <a:pt x="0" y="0"/>
                </a:lnTo>
                <a:lnTo>
                  <a:pt x="78663" y="0"/>
                </a:lnTo>
                <a:lnTo>
                  <a:pt x="78663" y="15735"/>
                </a:lnTo>
                <a:close/>
              </a:path>
            </a:pathLst>
          </a:custGeom>
          <a:solidFill>
            <a:srgbClr val="969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0"/>
          <p:cNvSpPr/>
          <p:nvPr/>
        </p:nvSpPr>
        <p:spPr>
          <a:xfrm>
            <a:off x="1982254" y="5207418"/>
            <a:ext cx="78740" cy="0"/>
          </a:xfrm>
          <a:custGeom>
            <a:avLst/>
            <a:gdLst/>
            <a:ahLst/>
            <a:cxnLst/>
            <a:rect l="l" t="t" r="r" b="b"/>
            <a:pathLst>
              <a:path w="78739">
                <a:moveTo>
                  <a:pt x="0" y="0"/>
                </a:moveTo>
                <a:lnTo>
                  <a:pt x="78651" y="0"/>
                </a:lnTo>
              </a:path>
            </a:pathLst>
          </a:custGeom>
          <a:ln w="78651">
            <a:solidFill>
              <a:srgbClr val="1D5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1"/>
          <p:cNvSpPr/>
          <p:nvPr/>
        </p:nvSpPr>
        <p:spPr>
          <a:xfrm>
            <a:off x="2021579" y="5294845"/>
            <a:ext cx="0" cy="287655"/>
          </a:xfrm>
          <a:custGeom>
            <a:avLst/>
            <a:gdLst/>
            <a:ahLst/>
            <a:cxnLst/>
            <a:rect l="l" t="t" r="r" b="b"/>
            <a:pathLst>
              <a:path h="287654">
                <a:moveTo>
                  <a:pt x="0" y="0"/>
                </a:moveTo>
                <a:lnTo>
                  <a:pt x="0" y="287324"/>
                </a:lnTo>
              </a:path>
            </a:pathLst>
          </a:custGeom>
          <a:ln w="78651">
            <a:solidFill>
              <a:srgbClr val="1D5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2"/>
          <p:cNvSpPr/>
          <p:nvPr/>
        </p:nvSpPr>
        <p:spPr>
          <a:xfrm>
            <a:off x="1982254" y="5422150"/>
            <a:ext cx="78740" cy="15875"/>
          </a:xfrm>
          <a:custGeom>
            <a:avLst/>
            <a:gdLst/>
            <a:ahLst/>
            <a:cxnLst/>
            <a:rect l="l" t="t" r="r" b="b"/>
            <a:pathLst>
              <a:path w="78739" h="15875">
                <a:moveTo>
                  <a:pt x="78651" y="15735"/>
                </a:moveTo>
                <a:lnTo>
                  <a:pt x="0" y="15735"/>
                </a:lnTo>
                <a:lnTo>
                  <a:pt x="0" y="0"/>
                </a:lnTo>
                <a:lnTo>
                  <a:pt x="78651" y="0"/>
                </a:lnTo>
                <a:lnTo>
                  <a:pt x="78651" y="15735"/>
                </a:lnTo>
                <a:close/>
              </a:path>
            </a:pathLst>
          </a:custGeom>
          <a:solidFill>
            <a:srgbClr val="969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43"/>
          <p:cNvSpPr/>
          <p:nvPr/>
        </p:nvSpPr>
        <p:spPr>
          <a:xfrm>
            <a:off x="1982254" y="5446763"/>
            <a:ext cx="78740" cy="15875"/>
          </a:xfrm>
          <a:custGeom>
            <a:avLst/>
            <a:gdLst/>
            <a:ahLst/>
            <a:cxnLst/>
            <a:rect l="l" t="t" r="r" b="b"/>
            <a:pathLst>
              <a:path w="78739" h="15875">
                <a:moveTo>
                  <a:pt x="78651" y="15735"/>
                </a:moveTo>
                <a:lnTo>
                  <a:pt x="0" y="15735"/>
                </a:lnTo>
                <a:lnTo>
                  <a:pt x="0" y="0"/>
                </a:lnTo>
                <a:lnTo>
                  <a:pt x="78651" y="0"/>
                </a:lnTo>
                <a:lnTo>
                  <a:pt x="78651" y="15735"/>
                </a:lnTo>
                <a:close/>
              </a:path>
            </a:pathLst>
          </a:custGeom>
          <a:solidFill>
            <a:srgbClr val="969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44"/>
          <p:cNvSpPr/>
          <p:nvPr/>
        </p:nvSpPr>
        <p:spPr>
          <a:xfrm>
            <a:off x="2068601" y="5207418"/>
            <a:ext cx="78740" cy="0"/>
          </a:xfrm>
          <a:custGeom>
            <a:avLst/>
            <a:gdLst/>
            <a:ahLst/>
            <a:cxnLst/>
            <a:rect l="l" t="t" r="r" b="b"/>
            <a:pathLst>
              <a:path w="78739">
                <a:moveTo>
                  <a:pt x="0" y="0"/>
                </a:moveTo>
                <a:lnTo>
                  <a:pt x="78663" y="0"/>
                </a:lnTo>
              </a:path>
            </a:pathLst>
          </a:custGeom>
          <a:ln w="78663">
            <a:solidFill>
              <a:srgbClr val="1D5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45"/>
          <p:cNvSpPr/>
          <p:nvPr/>
        </p:nvSpPr>
        <p:spPr>
          <a:xfrm>
            <a:off x="2107933" y="5294845"/>
            <a:ext cx="0" cy="287655"/>
          </a:xfrm>
          <a:custGeom>
            <a:avLst/>
            <a:gdLst/>
            <a:ahLst/>
            <a:cxnLst/>
            <a:rect l="l" t="t" r="r" b="b"/>
            <a:pathLst>
              <a:path h="287654">
                <a:moveTo>
                  <a:pt x="0" y="0"/>
                </a:moveTo>
                <a:lnTo>
                  <a:pt x="0" y="287324"/>
                </a:lnTo>
              </a:path>
            </a:pathLst>
          </a:custGeom>
          <a:ln w="78663">
            <a:solidFill>
              <a:srgbClr val="1D5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46"/>
          <p:cNvSpPr/>
          <p:nvPr/>
        </p:nvSpPr>
        <p:spPr>
          <a:xfrm>
            <a:off x="2068601" y="5422150"/>
            <a:ext cx="78740" cy="15875"/>
          </a:xfrm>
          <a:custGeom>
            <a:avLst/>
            <a:gdLst/>
            <a:ahLst/>
            <a:cxnLst/>
            <a:rect l="l" t="t" r="r" b="b"/>
            <a:pathLst>
              <a:path w="78739" h="15875">
                <a:moveTo>
                  <a:pt x="78663" y="15735"/>
                </a:moveTo>
                <a:lnTo>
                  <a:pt x="0" y="15735"/>
                </a:lnTo>
                <a:lnTo>
                  <a:pt x="0" y="0"/>
                </a:lnTo>
                <a:lnTo>
                  <a:pt x="78663" y="0"/>
                </a:lnTo>
                <a:lnTo>
                  <a:pt x="78663" y="15735"/>
                </a:lnTo>
                <a:close/>
              </a:path>
            </a:pathLst>
          </a:custGeom>
          <a:solidFill>
            <a:srgbClr val="969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47"/>
          <p:cNvSpPr/>
          <p:nvPr/>
        </p:nvSpPr>
        <p:spPr>
          <a:xfrm>
            <a:off x="2068601" y="5446763"/>
            <a:ext cx="78740" cy="15875"/>
          </a:xfrm>
          <a:custGeom>
            <a:avLst/>
            <a:gdLst/>
            <a:ahLst/>
            <a:cxnLst/>
            <a:rect l="l" t="t" r="r" b="b"/>
            <a:pathLst>
              <a:path w="78739" h="15875">
                <a:moveTo>
                  <a:pt x="78663" y="15735"/>
                </a:moveTo>
                <a:lnTo>
                  <a:pt x="0" y="15735"/>
                </a:lnTo>
                <a:lnTo>
                  <a:pt x="0" y="0"/>
                </a:lnTo>
                <a:lnTo>
                  <a:pt x="78663" y="0"/>
                </a:lnTo>
                <a:lnTo>
                  <a:pt x="78663" y="15735"/>
                </a:lnTo>
                <a:close/>
              </a:path>
            </a:pathLst>
          </a:custGeom>
          <a:solidFill>
            <a:srgbClr val="969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48"/>
          <p:cNvSpPr/>
          <p:nvPr/>
        </p:nvSpPr>
        <p:spPr>
          <a:xfrm>
            <a:off x="2154961" y="5197256"/>
            <a:ext cx="78740" cy="0"/>
          </a:xfrm>
          <a:custGeom>
            <a:avLst/>
            <a:gdLst/>
            <a:ahLst/>
            <a:cxnLst/>
            <a:rect l="l" t="t" r="r" b="b"/>
            <a:pathLst>
              <a:path w="78739">
                <a:moveTo>
                  <a:pt x="0" y="0"/>
                </a:moveTo>
                <a:lnTo>
                  <a:pt x="78651" y="0"/>
                </a:lnTo>
              </a:path>
            </a:pathLst>
          </a:custGeom>
          <a:ln w="58324">
            <a:solidFill>
              <a:srgbClr val="1D5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49"/>
          <p:cNvSpPr/>
          <p:nvPr/>
        </p:nvSpPr>
        <p:spPr>
          <a:xfrm>
            <a:off x="2194286" y="5294845"/>
            <a:ext cx="0" cy="287655"/>
          </a:xfrm>
          <a:custGeom>
            <a:avLst/>
            <a:gdLst/>
            <a:ahLst/>
            <a:cxnLst/>
            <a:rect l="l" t="t" r="r" b="b"/>
            <a:pathLst>
              <a:path h="287654">
                <a:moveTo>
                  <a:pt x="0" y="0"/>
                </a:moveTo>
                <a:lnTo>
                  <a:pt x="0" y="287324"/>
                </a:lnTo>
              </a:path>
            </a:pathLst>
          </a:custGeom>
          <a:ln w="78651">
            <a:solidFill>
              <a:srgbClr val="1D5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0"/>
          <p:cNvSpPr/>
          <p:nvPr/>
        </p:nvSpPr>
        <p:spPr>
          <a:xfrm>
            <a:off x="2154961" y="5422150"/>
            <a:ext cx="78740" cy="15875"/>
          </a:xfrm>
          <a:custGeom>
            <a:avLst/>
            <a:gdLst/>
            <a:ahLst/>
            <a:cxnLst/>
            <a:rect l="l" t="t" r="r" b="b"/>
            <a:pathLst>
              <a:path w="78739" h="15875">
                <a:moveTo>
                  <a:pt x="78651" y="15735"/>
                </a:moveTo>
                <a:lnTo>
                  <a:pt x="0" y="15735"/>
                </a:lnTo>
                <a:lnTo>
                  <a:pt x="0" y="0"/>
                </a:lnTo>
                <a:lnTo>
                  <a:pt x="78651" y="0"/>
                </a:lnTo>
                <a:lnTo>
                  <a:pt x="78651" y="15735"/>
                </a:lnTo>
                <a:close/>
              </a:path>
            </a:pathLst>
          </a:custGeom>
          <a:solidFill>
            <a:srgbClr val="969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1"/>
          <p:cNvSpPr/>
          <p:nvPr/>
        </p:nvSpPr>
        <p:spPr>
          <a:xfrm>
            <a:off x="2154961" y="5446763"/>
            <a:ext cx="78740" cy="15875"/>
          </a:xfrm>
          <a:custGeom>
            <a:avLst/>
            <a:gdLst/>
            <a:ahLst/>
            <a:cxnLst/>
            <a:rect l="l" t="t" r="r" b="b"/>
            <a:pathLst>
              <a:path w="78739" h="15875">
                <a:moveTo>
                  <a:pt x="78651" y="15735"/>
                </a:moveTo>
                <a:lnTo>
                  <a:pt x="0" y="15735"/>
                </a:lnTo>
                <a:lnTo>
                  <a:pt x="0" y="0"/>
                </a:lnTo>
                <a:lnTo>
                  <a:pt x="78651" y="0"/>
                </a:lnTo>
                <a:lnTo>
                  <a:pt x="78651" y="15735"/>
                </a:lnTo>
                <a:close/>
              </a:path>
            </a:pathLst>
          </a:custGeom>
          <a:solidFill>
            <a:srgbClr val="969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2"/>
          <p:cNvSpPr/>
          <p:nvPr/>
        </p:nvSpPr>
        <p:spPr>
          <a:xfrm>
            <a:off x="2280627" y="5434238"/>
            <a:ext cx="0" cy="147955"/>
          </a:xfrm>
          <a:custGeom>
            <a:avLst/>
            <a:gdLst/>
            <a:ahLst/>
            <a:cxnLst/>
            <a:rect l="l" t="t" r="r" b="b"/>
            <a:pathLst>
              <a:path h="147954">
                <a:moveTo>
                  <a:pt x="0" y="0"/>
                </a:moveTo>
                <a:lnTo>
                  <a:pt x="0" y="147932"/>
                </a:lnTo>
              </a:path>
            </a:pathLst>
          </a:custGeom>
          <a:ln w="78663">
            <a:solidFill>
              <a:srgbClr val="1D5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53"/>
          <p:cNvSpPr/>
          <p:nvPr/>
        </p:nvSpPr>
        <p:spPr>
          <a:xfrm>
            <a:off x="2241295" y="5434238"/>
            <a:ext cx="78740" cy="3810"/>
          </a:xfrm>
          <a:custGeom>
            <a:avLst/>
            <a:gdLst/>
            <a:ahLst/>
            <a:cxnLst/>
            <a:rect l="l" t="t" r="r" b="b"/>
            <a:pathLst>
              <a:path w="78739" h="3810">
                <a:moveTo>
                  <a:pt x="0" y="3647"/>
                </a:moveTo>
                <a:lnTo>
                  <a:pt x="78663" y="3647"/>
                </a:lnTo>
                <a:lnTo>
                  <a:pt x="78663" y="0"/>
                </a:lnTo>
                <a:lnTo>
                  <a:pt x="0" y="0"/>
                </a:lnTo>
                <a:lnTo>
                  <a:pt x="0" y="3647"/>
                </a:lnTo>
                <a:close/>
              </a:path>
            </a:pathLst>
          </a:custGeom>
          <a:solidFill>
            <a:srgbClr val="969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54"/>
          <p:cNvSpPr/>
          <p:nvPr/>
        </p:nvSpPr>
        <p:spPr>
          <a:xfrm>
            <a:off x="2241295" y="5446763"/>
            <a:ext cx="78740" cy="15875"/>
          </a:xfrm>
          <a:custGeom>
            <a:avLst/>
            <a:gdLst/>
            <a:ahLst/>
            <a:cxnLst/>
            <a:rect l="l" t="t" r="r" b="b"/>
            <a:pathLst>
              <a:path w="78739" h="15875">
                <a:moveTo>
                  <a:pt x="78663" y="15735"/>
                </a:moveTo>
                <a:lnTo>
                  <a:pt x="0" y="15735"/>
                </a:lnTo>
                <a:lnTo>
                  <a:pt x="0" y="0"/>
                </a:lnTo>
                <a:lnTo>
                  <a:pt x="78663" y="0"/>
                </a:lnTo>
                <a:lnTo>
                  <a:pt x="78663" y="15735"/>
                </a:lnTo>
                <a:close/>
              </a:path>
            </a:pathLst>
          </a:custGeom>
          <a:solidFill>
            <a:srgbClr val="969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55"/>
          <p:cNvSpPr/>
          <p:nvPr/>
        </p:nvSpPr>
        <p:spPr>
          <a:xfrm>
            <a:off x="409968" y="4130001"/>
            <a:ext cx="0" cy="394335"/>
          </a:xfrm>
          <a:custGeom>
            <a:avLst/>
            <a:gdLst/>
            <a:ahLst/>
            <a:cxnLst/>
            <a:rect l="l" t="t" r="r" b="b"/>
            <a:pathLst>
              <a:path h="394335">
                <a:moveTo>
                  <a:pt x="0" y="0"/>
                </a:moveTo>
                <a:lnTo>
                  <a:pt x="0" y="393738"/>
                </a:lnTo>
              </a:path>
            </a:pathLst>
          </a:custGeom>
          <a:ln w="78663">
            <a:solidFill>
              <a:srgbClr val="656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56"/>
          <p:cNvSpPr/>
          <p:nvPr/>
        </p:nvSpPr>
        <p:spPr>
          <a:xfrm>
            <a:off x="370636" y="4177195"/>
            <a:ext cx="78740" cy="15875"/>
          </a:xfrm>
          <a:custGeom>
            <a:avLst/>
            <a:gdLst/>
            <a:ahLst/>
            <a:cxnLst/>
            <a:rect l="l" t="t" r="r" b="b"/>
            <a:pathLst>
              <a:path w="78740" h="15875">
                <a:moveTo>
                  <a:pt x="78663" y="15735"/>
                </a:moveTo>
                <a:lnTo>
                  <a:pt x="0" y="15735"/>
                </a:lnTo>
                <a:lnTo>
                  <a:pt x="0" y="0"/>
                </a:lnTo>
                <a:lnTo>
                  <a:pt x="78663" y="0"/>
                </a:lnTo>
                <a:lnTo>
                  <a:pt x="78663" y="15735"/>
                </a:lnTo>
                <a:close/>
              </a:path>
            </a:pathLst>
          </a:custGeom>
          <a:solidFill>
            <a:srgbClr val="969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57"/>
          <p:cNvSpPr/>
          <p:nvPr/>
        </p:nvSpPr>
        <p:spPr>
          <a:xfrm>
            <a:off x="502126" y="4130001"/>
            <a:ext cx="0" cy="394335"/>
          </a:xfrm>
          <a:custGeom>
            <a:avLst/>
            <a:gdLst/>
            <a:ahLst/>
            <a:cxnLst/>
            <a:rect l="l" t="t" r="r" b="b"/>
            <a:pathLst>
              <a:path h="394335">
                <a:moveTo>
                  <a:pt x="0" y="0"/>
                </a:moveTo>
                <a:lnTo>
                  <a:pt x="0" y="393738"/>
                </a:lnTo>
              </a:path>
            </a:pathLst>
          </a:custGeom>
          <a:ln w="78651">
            <a:solidFill>
              <a:srgbClr val="656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58"/>
          <p:cNvSpPr/>
          <p:nvPr/>
        </p:nvSpPr>
        <p:spPr>
          <a:xfrm>
            <a:off x="462800" y="4177195"/>
            <a:ext cx="78740" cy="15875"/>
          </a:xfrm>
          <a:custGeom>
            <a:avLst/>
            <a:gdLst/>
            <a:ahLst/>
            <a:cxnLst/>
            <a:rect l="l" t="t" r="r" b="b"/>
            <a:pathLst>
              <a:path w="78740" h="15875">
                <a:moveTo>
                  <a:pt x="78651" y="15735"/>
                </a:moveTo>
                <a:lnTo>
                  <a:pt x="0" y="15735"/>
                </a:lnTo>
                <a:lnTo>
                  <a:pt x="0" y="0"/>
                </a:lnTo>
                <a:lnTo>
                  <a:pt x="78651" y="0"/>
                </a:lnTo>
                <a:lnTo>
                  <a:pt x="78651" y="15735"/>
                </a:lnTo>
                <a:close/>
              </a:path>
            </a:pathLst>
          </a:custGeom>
          <a:solidFill>
            <a:srgbClr val="969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59"/>
          <p:cNvSpPr/>
          <p:nvPr/>
        </p:nvSpPr>
        <p:spPr>
          <a:xfrm>
            <a:off x="594264" y="4130001"/>
            <a:ext cx="0" cy="394335"/>
          </a:xfrm>
          <a:custGeom>
            <a:avLst/>
            <a:gdLst/>
            <a:ahLst/>
            <a:cxnLst/>
            <a:rect l="l" t="t" r="r" b="b"/>
            <a:pathLst>
              <a:path h="394335">
                <a:moveTo>
                  <a:pt x="0" y="0"/>
                </a:moveTo>
                <a:lnTo>
                  <a:pt x="0" y="393738"/>
                </a:lnTo>
              </a:path>
            </a:pathLst>
          </a:custGeom>
          <a:ln w="78651">
            <a:solidFill>
              <a:srgbClr val="656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0"/>
          <p:cNvSpPr/>
          <p:nvPr/>
        </p:nvSpPr>
        <p:spPr>
          <a:xfrm>
            <a:off x="554939" y="4177195"/>
            <a:ext cx="78740" cy="15875"/>
          </a:xfrm>
          <a:custGeom>
            <a:avLst/>
            <a:gdLst/>
            <a:ahLst/>
            <a:cxnLst/>
            <a:rect l="l" t="t" r="r" b="b"/>
            <a:pathLst>
              <a:path w="78740" h="15875">
                <a:moveTo>
                  <a:pt x="78651" y="15735"/>
                </a:moveTo>
                <a:lnTo>
                  <a:pt x="0" y="15735"/>
                </a:lnTo>
                <a:lnTo>
                  <a:pt x="0" y="0"/>
                </a:lnTo>
                <a:lnTo>
                  <a:pt x="78651" y="0"/>
                </a:lnTo>
                <a:lnTo>
                  <a:pt x="78651" y="15735"/>
                </a:lnTo>
                <a:close/>
              </a:path>
            </a:pathLst>
          </a:custGeom>
          <a:solidFill>
            <a:srgbClr val="969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1"/>
          <p:cNvSpPr/>
          <p:nvPr/>
        </p:nvSpPr>
        <p:spPr>
          <a:xfrm>
            <a:off x="686396" y="4130001"/>
            <a:ext cx="0" cy="394335"/>
          </a:xfrm>
          <a:custGeom>
            <a:avLst/>
            <a:gdLst/>
            <a:ahLst/>
            <a:cxnLst/>
            <a:rect l="l" t="t" r="r" b="b"/>
            <a:pathLst>
              <a:path h="394335">
                <a:moveTo>
                  <a:pt x="0" y="0"/>
                </a:moveTo>
                <a:lnTo>
                  <a:pt x="0" y="393738"/>
                </a:lnTo>
              </a:path>
            </a:pathLst>
          </a:custGeom>
          <a:ln w="78663">
            <a:solidFill>
              <a:srgbClr val="656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2"/>
          <p:cNvSpPr/>
          <p:nvPr/>
        </p:nvSpPr>
        <p:spPr>
          <a:xfrm>
            <a:off x="647065" y="4177195"/>
            <a:ext cx="78740" cy="15875"/>
          </a:xfrm>
          <a:custGeom>
            <a:avLst/>
            <a:gdLst/>
            <a:ahLst/>
            <a:cxnLst/>
            <a:rect l="l" t="t" r="r" b="b"/>
            <a:pathLst>
              <a:path w="78740" h="15875">
                <a:moveTo>
                  <a:pt x="78663" y="15735"/>
                </a:moveTo>
                <a:lnTo>
                  <a:pt x="0" y="15735"/>
                </a:lnTo>
                <a:lnTo>
                  <a:pt x="0" y="0"/>
                </a:lnTo>
                <a:lnTo>
                  <a:pt x="78663" y="0"/>
                </a:lnTo>
                <a:lnTo>
                  <a:pt x="78663" y="15735"/>
                </a:lnTo>
                <a:close/>
              </a:path>
            </a:pathLst>
          </a:custGeom>
          <a:solidFill>
            <a:srgbClr val="969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63"/>
          <p:cNvSpPr/>
          <p:nvPr/>
        </p:nvSpPr>
        <p:spPr>
          <a:xfrm>
            <a:off x="778554" y="4130001"/>
            <a:ext cx="0" cy="394335"/>
          </a:xfrm>
          <a:custGeom>
            <a:avLst/>
            <a:gdLst/>
            <a:ahLst/>
            <a:cxnLst/>
            <a:rect l="l" t="t" r="r" b="b"/>
            <a:pathLst>
              <a:path h="394335">
                <a:moveTo>
                  <a:pt x="0" y="0"/>
                </a:moveTo>
                <a:lnTo>
                  <a:pt x="0" y="393738"/>
                </a:lnTo>
              </a:path>
            </a:pathLst>
          </a:custGeom>
          <a:ln w="78651">
            <a:solidFill>
              <a:srgbClr val="656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64"/>
          <p:cNvSpPr/>
          <p:nvPr/>
        </p:nvSpPr>
        <p:spPr>
          <a:xfrm>
            <a:off x="739228" y="4177195"/>
            <a:ext cx="78740" cy="15875"/>
          </a:xfrm>
          <a:custGeom>
            <a:avLst/>
            <a:gdLst/>
            <a:ahLst/>
            <a:cxnLst/>
            <a:rect l="l" t="t" r="r" b="b"/>
            <a:pathLst>
              <a:path w="78740" h="15875">
                <a:moveTo>
                  <a:pt x="78651" y="15735"/>
                </a:moveTo>
                <a:lnTo>
                  <a:pt x="0" y="15735"/>
                </a:lnTo>
                <a:lnTo>
                  <a:pt x="0" y="0"/>
                </a:lnTo>
                <a:lnTo>
                  <a:pt x="78651" y="0"/>
                </a:lnTo>
                <a:lnTo>
                  <a:pt x="78651" y="15735"/>
                </a:lnTo>
                <a:close/>
              </a:path>
            </a:pathLst>
          </a:custGeom>
          <a:solidFill>
            <a:srgbClr val="969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65"/>
          <p:cNvSpPr/>
          <p:nvPr/>
        </p:nvSpPr>
        <p:spPr>
          <a:xfrm>
            <a:off x="870686" y="4130001"/>
            <a:ext cx="0" cy="394335"/>
          </a:xfrm>
          <a:custGeom>
            <a:avLst/>
            <a:gdLst/>
            <a:ahLst/>
            <a:cxnLst/>
            <a:rect l="l" t="t" r="r" b="b"/>
            <a:pathLst>
              <a:path h="394335">
                <a:moveTo>
                  <a:pt x="0" y="0"/>
                </a:moveTo>
                <a:lnTo>
                  <a:pt x="0" y="393738"/>
                </a:lnTo>
              </a:path>
            </a:pathLst>
          </a:custGeom>
          <a:ln w="78663">
            <a:solidFill>
              <a:srgbClr val="656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66"/>
          <p:cNvSpPr/>
          <p:nvPr/>
        </p:nvSpPr>
        <p:spPr>
          <a:xfrm>
            <a:off x="831354" y="4177195"/>
            <a:ext cx="78740" cy="15875"/>
          </a:xfrm>
          <a:custGeom>
            <a:avLst/>
            <a:gdLst/>
            <a:ahLst/>
            <a:cxnLst/>
            <a:rect l="l" t="t" r="r" b="b"/>
            <a:pathLst>
              <a:path w="78740" h="15875">
                <a:moveTo>
                  <a:pt x="78663" y="15735"/>
                </a:moveTo>
                <a:lnTo>
                  <a:pt x="0" y="15735"/>
                </a:lnTo>
                <a:lnTo>
                  <a:pt x="0" y="0"/>
                </a:lnTo>
                <a:lnTo>
                  <a:pt x="78663" y="0"/>
                </a:lnTo>
                <a:lnTo>
                  <a:pt x="78663" y="15735"/>
                </a:lnTo>
                <a:close/>
              </a:path>
            </a:pathLst>
          </a:custGeom>
          <a:solidFill>
            <a:srgbClr val="969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67"/>
          <p:cNvSpPr/>
          <p:nvPr/>
        </p:nvSpPr>
        <p:spPr>
          <a:xfrm>
            <a:off x="962825" y="4130001"/>
            <a:ext cx="0" cy="394335"/>
          </a:xfrm>
          <a:custGeom>
            <a:avLst/>
            <a:gdLst/>
            <a:ahLst/>
            <a:cxnLst/>
            <a:rect l="l" t="t" r="r" b="b"/>
            <a:pathLst>
              <a:path h="394335">
                <a:moveTo>
                  <a:pt x="0" y="0"/>
                </a:moveTo>
                <a:lnTo>
                  <a:pt x="0" y="393738"/>
                </a:lnTo>
              </a:path>
            </a:pathLst>
          </a:custGeom>
          <a:ln w="78663">
            <a:solidFill>
              <a:srgbClr val="656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68"/>
          <p:cNvSpPr/>
          <p:nvPr/>
        </p:nvSpPr>
        <p:spPr>
          <a:xfrm>
            <a:off x="923493" y="4177195"/>
            <a:ext cx="78740" cy="15875"/>
          </a:xfrm>
          <a:custGeom>
            <a:avLst/>
            <a:gdLst/>
            <a:ahLst/>
            <a:cxnLst/>
            <a:rect l="l" t="t" r="r" b="b"/>
            <a:pathLst>
              <a:path w="78740" h="15875">
                <a:moveTo>
                  <a:pt x="78663" y="15735"/>
                </a:moveTo>
                <a:lnTo>
                  <a:pt x="0" y="15735"/>
                </a:lnTo>
                <a:lnTo>
                  <a:pt x="0" y="0"/>
                </a:lnTo>
                <a:lnTo>
                  <a:pt x="78663" y="0"/>
                </a:lnTo>
                <a:lnTo>
                  <a:pt x="78663" y="15735"/>
                </a:lnTo>
                <a:close/>
              </a:path>
            </a:pathLst>
          </a:custGeom>
          <a:solidFill>
            <a:srgbClr val="969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69"/>
          <p:cNvSpPr/>
          <p:nvPr/>
        </p:nvSpPr>
        <p:spPr>
          <a:xfrm>
            <a:off x="1054969" y="4130001"/>
            <a:ext cx="0" cy="394335"/>
          </a:xfrm>
          <a:custGeom>
            <a:avLst/>
            <a:gdLst/>
            <a:ahLst/>
            <a:cxnLst/>
            <a:rect l="l" t="t" r="r" b="b"/>
            <a:pathLst>
              <a:path h="394335">
                <a:moveTo>
                  <a:pt x="0" y="0"/>
                </a:moveTo>
                <a:lnTo>
                  <a:pt x="0" y="393738"/>
                </a:lnTo>
              </a:path>
            </a:pathLst>
          </a:custGeom>
          <a:ln w="78651">
            <a:solidFill>
              <a:srgbClr val="656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0"/>
          <p:cNvSpPr/>
          <p:nvPr/>
        </p:nvSpPr>
        <p:spPr>
          <a:xfrm>
            <a:off x="1015644" y="4177195"/>
            <a:ext cx="78740" cy="15875"/>
          </a:xfrm>
          <a:custGeom>
            <a:avLst/>
            <a:gdLst/>
            <a:ahLst/>
            <a:cxnLst/>
            <a:rect l="l" t="t" r="r" b="b"/>
            <a:pathLst>
              <a:path w="78740" h="15875">
                <a:moveTo>
                  <a:pt x="78651" y="15735"/>
                </a:moveTo>
                <a:lnTo>
                  <a:pt x="0" y="15735"/>
                </a:lnTo>
                <a:lnTo>
                  <a:pt x="0" y="0"/>
                </a:lnTo>
                <a:lnTo>
                  <a:pt x="78651" y="0"/>
                </a:lnTo>
                <a:lnTo>
                  <a:pt x="78651" y="15735"/>
                </a:lnTo>
                <a:close/>
              </a:path>
            </a:pathLst>
          </a:custGeom>
          <a:solidFill>
            <a:srgbClr val="969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1"/>
          <p:cNvSpPr/>
          <p:nvPr/>
        </p:nvSpPr>
        <p:spPr>
          <a:xfrm>
            <a:off x="1147114" y="4130001"/>
            <a:ext cx="0" cy="394335"/>
          </a:xfrm>
          <a:custGeom>
            <a:avLst/>
            <a:gdLst/>
            <a:ahLst/>
            <a:cxnLst/>
            <a:rect l="l" t="t" r="r" b="b"/>
            <a:pathLst>
              <a:path h="394335">
                <a:moveTo>
                  <a:pt x="0" y="0"/>
                </a:moveTo>
                <a:lnTo>
                  <a:pt x="0" y="393738"/>
                </a:lnTo>
              </a:path>
            </a:pathLst>
          </a:custGeom>
          <a:ln w="78663">
            <a:solidFill>
              <a:srgbClr val="656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2"/>
          <p:cNvSpPr/>
          <p:nvPr/>
        </p:nvSpPr>
        <p:spPr>
          <a:xfrm>
            <a:off x="1107782" y="4177195"/>
            <a:ext cx="78740" cy="15875"/>
          </a:xfrm>
          <a:custGeom>
            <a:avLst/>
            <a:gdLst/>
            <a:ahLst/>
            <a:cxnLst/>
            <a:rect l="l" t="t" r="r" b="b"/>
            <a:pathLst>
              <a:path w="78740" h="15875">
                <a:moveTo>
                  <a:pt x="78663" y="15735"/>
                </a:moveTo>
                <a:lnTo>
                  <a:pt x="0" y="15735"/>
                </a:lnTo>
                <a:lnTo>
                  <a:pt x="0" y="0"/>
                </a:lnTo>
                <a:lnTo>
                  <a:pt x="78663" y="0"/>
                </a:lnTo>
                <a:lnTo>
                  <a:pt x="78663" y="15735"/>
                </a:lnTo>
                <a:close/>
              </a:path>
            </a:pathLst>
          </a:custGeom>
          <a:solidFill>
            <a:srgbClr val="969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73"/>
          <p:cNvSpPr/>
          <p:nvPr/>
        </p:nvSpPr>
        <p:spPr>
          <a:xfrm>
            <a:off x="1208138" y="4484408"/>
            <a:ext cx="394335" cy="0"/>
          </a:xfrm>
          <a:custGeom>
            <a:avLst/>
            <a:gdLst/>
            <a:ahLst/>
            <a:cxnLst/>
            <a:rect l="l" t="t" r="r" b="b"/>
            <a:pathLst>
              <a:path w="394334">
                <a:moveTo>
                  <a:pt x="0" y="0"/>
                </a:moveTo>
                <a:lnTo>
                  <a:pt x="393738" y="0"/>
                </a:lnTo>
              </a:path>
            </a:pathLst>
          </a:custGeom>
          <a:ln w="78663">
            <a:solidFill>
              <a:srgbClr val="656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74"/>
          <p:cNvSpPr/>
          <p:nvPr/>
        </p:nvSpPr>
        <p:spPr>
          <a:xfrm>
            <a:off x="1208138" y="4399000"/>
            <a:ext cx="394335" cy="0"/>
          </a:xfrm>
          <a:custGeom>
            <a:avLst/>
            <a:gdLst/>
            <a:ahLst/>
            <a:cxnLst/>
            <a:rect l="l" t="t" r="r" b="b"/>
            <a:pathLst>
              <a:path w="394334">
                <a:moveTo>
                  <a:pt x="0" y="0"/>
                </a:moveTo>
                <a:lnTo>
                  <a:pt x="393738" y="0"/>
                </a:lnTo>
              </a:path>
            </a:pathLst>
          </a:custGeom>
          <a:ln w="78663">
            <a:solidFill>
              <a:srgbClr val="656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75"/>
          <p:cNvSpPr/>
          <p:nvPr/>
        </p:nvSpPr>
        <p:spPr>
          <a:xfrm>
            <a:off x="1208138" y="4313389"/>
            <a:ext cx="394335" cy="0"/>
          </a:xfrm>
          <a:custGeom>
            <a:avLst/>
            <a:gdLst/>
            <a:ahLst/>
            <a:cxnLst/>
            <a:rect l="l" t="t" r="r" b="b"/>
            <a:pathLst>
              <a:path w="394334">
                <a:moveTo>
                  <a:pt x="0" y="0"/>
                </a:moveTo>
                <a:lnTo>
                  <a:pt x="393738" y="0"/>
                </a:lnTo>
              </a:path>
            </a:pathLst>
          </a:custGeom>
          <a:ln w="78663">
            <a:solidFill>
              <a:srgbClr val="6566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76"/>
          <p:cNvSpPr/>
          <p:nvPr/>
        </p:nvSpPr>
        <p:spPr>
          <a:xfrm>
            <a:off x="1546815" y="4274058"/>
            <a:ext cx="0" cy="250190"/>
          </a:xfrm>
          <a:custGeom>
            <a:avLst/>
            <a:gdLst/>
            <a:ahLst/>
            <a:cxnLst/>
            <a:rect l="l" t="t" r="r" b="b"/>
            <a:pathLst>
              <a:path h="250189">
                <a:moveTo>
                  <a:pt x="0" y="249681"/>
                </a:moveTo>
                <a:lnTo>
                  <a:pt x="0" y="0"/>
                </a:lnTo>
                <a:lnTo>
                  <a:pt x="0" y="249681"/>
                </a:lnTo>
                <a:close/>
              </a:path>
            </a:pathLst>
          </a:custGeom>
          <a:solidFill>
            <a:srgbClr val="969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77"/>
          <p:cNvSpPr/>
          <p:nvPr/>
        </p:nvSpPr>
        <p:spPr>
          <a:xfrm>
            <a:off x="336677" y="5741390"/>
            <a:ext cx="67945" cy="370205"/>
          </a:xfrm>
          <a:custGeom>
            <a:avLst/>
            <a:gdLst/>
            <a:ahLst/>
            <a:cxnLst/>
            <a:rect l="l" t="t" r="r" b="b"/>
            <a:pathLst>
              <a:path w="67945" h="370204">
                <a:moveTo>
                  <a:pt x="0" y="370141"/>
                </a:moveTo>
                <a:lnTo>
                  <a:pt x="67945" y="370141"/>
                </a:lnTo>
                <a:lnTo>
                  <a:pt x="67945" y="0"/>
                </a:lnTo>
                <a:lnTo>
                  <a:pt x="0" y="0"/>
                </a:lnTo>
                <a:lnTo>
                  <a:pt x="0" y="370141"/>
                </a:lnTo>
                <a:close/>
              </a:path>
            </a:pathLst>
          </a:custGeom>
          <a:solidFill>
            <a:srgbClr val="724D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78"/>
          <p:cNvSpPr/>
          <p:nvPr/>
        </p:nvSpPr>
        <p:spPr>
          <a:xfrm>
            <a:off x="336677" y="5803188"/>
            <a:ext cx="67945" cy="10160"/>
          </a:xfrm>
          <a:custGeom>
            <a:avLst/>
            <a:gdLst/>
            <a:ahLst/>
            <a:cxnLst/>
            <a:rect l="l" t="t" r="r" b="b"/>
            <a:pathLst>
              <a:path w="67945" h="10160">
                <a:moveTo>
                  <a:pt x="0" y="10121"/>
                </a:moveTo>
                <a:lnTo>
                  <a:pt x="67944" y="10121"/>
                </a:lnTo>
                <a:lnTo>
                  <a:pt x="67944" y="0"/>
                </a:lnTo>
                <a:lnTo>
                  <a:pt x="0" y="0"/>
                </a:lnTo>
                <a:lnTo>
                  <a:pt x="0" y="10121"/>
                </a:lnTo>
                <a:close/>
              </a:path>
            </a:pathLst>
          </a:custGeom>
          <a:solidFill>
            <a:srgbClr val="BF75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79"/>
          <p:cNvSpPr/>
          <p:nvPr/>
        </p:nvSpPr>
        <p:spPr>
          <a:xfrm>
            <a:off x="336677" y="6047028"/>
            <a:ext cx="67945" cy="10160"/>
          </a:xfrm>
          <a:custGeom>
            <a:avLst/>
            <a:gdLst/>
            <a:ahLst/>
            <a:cxnLst/>
            <a:rect l="l" t="t" r="r" b="b"/>
            <a:pathLst>
              <a:path w="67945" h="10160">
                <a:moveTo>
                  <a:pt x="0" y="10121"/>
                </a:moveTo>
                <a:lnTo>
                  <a:pt x="67944" y="10121"/>
                </a:lnTo>
                <a:lnTo>
                  <a:pt x="67944" y="0"/>
                </a:lnTo>
                <a:lnTo>
                  <a:pt x="0" y="0"/>
                </a:lnTo>
                <a:lnTo>
                  <a:pt x="0" y="10121"/>
                </a:lnTo>
                <a:close/>
              </a:path>
            </a:pathLst>
          </a:custGeom>
          <a:solidFill>
            <a:srgbClr val="BF75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0"/>
          <p:cNvSpPr/>
          <p:nvPr/>
        </p:nvSpPr>
        <p:spPr>
          <a:xfrm>
            <a:off x="408812" y="5741390"/>
            <a:ext cx="67945" cy="370205"/>
          </a:xfrm>
          <a:custGeom>
            <a:avLst/>
            <a:gdLst/>
            <a:ahLst/>
            <a:cxnLst/>
            <a:rect l="l" t="t" r="r" b="b"/>
            <a:pathLst>
              <a:path w="67945" h="370204">
                <a:moveTo>
                  <a:pt x="0" y="370141"/>
                </a:moveTo>
                <a:lnTo>
                  <a:pt x="67944" y="370141"/>
                </a:lnTo>
                <a:lnTo>
                  <a:pt x="67944" y="0"/>
                </a:lnTo>
                <a:lnTo>
                  <a:pt x="0" y="0"/>
                </a:lnTo>
                <a:lnTo>
                  <a:pt x="0" y="370141"/>
                </a:lnTo>
                <a:close/>
              </a:path>
            </a:pathLst>
          </a:custGeom>
          <a:solidFill>
            <a:srgbClr val="724D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1"/>
          <p:cNvSpPr/>
          <p:nvPr/>
        </p:nvSpPr>
        <p:spPr>
          <a:xfrm>
            <a:off x="408812" y="5803188"/>
            <a:ext cx="67945" cy="10160"/>
          </a:xfrm>
          <a:custGeom>
            <a:avLst/>
            <a:gdLst/>
            <a:ahLst/>
            <a:cxnLst/>
            <a:rect l="l" t="t" r="r" b="b"/>
            <a:pathLst>
              <a:path w="67945" h="10160">
                <a:moveTo>
                  <a:pt x="0" y="10121"/>
                </a:moveTo>
                <a:lnTo>
                  <a:pt x="67945" y="10121"/>
                </a:lnTo>
                <a:lnTo>
                  <a:pt x="67945" y="0"/>
                </a:lnTo>
                <a:lnTo>
                  <a:pt x="0" y="0"/>
                </a:lnTo>
                <a:lnTo>
                  <a:pt x="0" y="10121"/>
                </a:lnTo>
                <a:close/>
              </a:path>
            </a:pathLst>
          </a:custGeom>
          <a:solidFill>
            <a:srgbClr val="BF75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2"/>
          <p:cNvSpPr/>
          <p:nvPr/>
        </p:nvSpPr>
        <p:spPr>
          <a:xfrm>
            <a:off x="408812" y="6047028"/>
            <a:ext cx="67945" cy="10160"/>
          </a:xfrm>
          <a:custGeom>
            <a:avLst/>
            <a:gdLst/>
            <a:ahLst/>
            <a:cxnLst/>
            <a:rect l="l" t="t" r="r" b="b"/>
            <a:pathLst>
              <a:path w="67945" h="10160">
                <a:moveTo>
                  <a:pt x="0" y="10121"/>
                </a:moveTo>
                <a:lnTo>
                  <a:pt x="67945" y="10121"/>
                </a:lnTo>
                <a:lnTo>
                  <a:pt x="67945" y="0"/>
                </a:lnTo>
                <a:lnTo>
                  <a:pt x="0" y="0"/>
                </a:lnTo>
                <a:lnTo>
                  <a:pt x="0" y="10121"/>
                </a:lnTo>
                <a:close/>
              </a:path>
            </a:pathLst>
          </a:custGeom>
          <a:solidFill>
            <a:srgbClr val="BF75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83"/>
          <p:cNvSpPr/>
          <p:nvPr/>
        </p:nvSpPr>
        <p:spPr>
          <a:xfrm>
            <a:off x="480948" y="5741390"/>
            <a:ext cx="67945" cy="370205"/>
          </a:xfrm>
          <a:custGeom>
            <a:avLst/>
            <a:gdLst/>
            <a:ahLst/>
            <a:cxnLst/>
            <a:rect l="l" t="t" r="r" b="b"/>
            <a:pathLst>
              <a:path w="67945" h="370204">
                <a:moveTo>
                  <a:pt x="0" y="370141"/>
                </a:moveTo>
                <a:lnTo>
                  <a:pt x="67944" y="370141"/>
                </a:lnTo>
                <a:lnTo>
                  <a:pt x="67944" y="0"/>
                </a:lnTo>
                <a:lnTo>
                  <a:pt x="0" y="0"/>
                </a:lnTo>
                <a:lnTo>
                  <a:pt x="0" y="370141"/>
                </a:lnTo>
                <a:close/>
              </a:path>
            </a:pathLst>
          </a:custGeom>
          <a:solidFill>
            <a:srgbClr val="724D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84"/>
          <p:cNvSpPr/>
          <p:nvPr/>
        </p:nvSpPr>
        <p:spPr>
          <a:xfrm>
            <a:off x="480961" y="5803188"/>
            <a:ext cx="67945" cy="10160"/>
          </a:xfrm>
          <a:custGeom>
            <a:avLst/>
            <a:gdLst/>
            <a:ahLst/>
            <a:cxnLst/>
            <a:rect l="l" t="t" r="r" b="b"/>
            <a:pathLst>
              <a:path w="67945" h="10160">
                <a:moveTo>
                  <a:pt x="0" y="10121"/>
                </a:moveTo>
                <a:lnTo>
                  <a:pt x="67945" y="10121"/>
                </a:lnTo>
                <a:lnTo>
                  <a:pt x="67945" y="0"/>
                </a:lnTo>
                <a:lnTo>
                  <a:pt x="0" y="0"/>
                </a:lnTo>
                <a:lnTo>
                  <a:pt x="0" y="10121"/>
                </a:lnTo>
                <a:close/>
              </a:path>
            </a:pathLst>
          </a:custGeom>
          <a:solidFill>
            <a:srgbClr val="BF75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85"/>
          <p:cNvSpPr/>
          <p:nvPr/>
        </p:nvSpPr>
        <p:spPr>
          <a:xfrm>
            <a:off x="480961" y="6047028"/>
            <a:ext cx="67945" cy="10160"/>
          </a:xfrm>
          <a:custGeom>
            <a:avLst/>
            <a:gdLst/>
            <a:ahLst/>
            <a:cxnLst/>
            <a:rect l="l" t="t" r="r" b="b"/>
            <a:pathLst>
              <a:path w="67945" h="10160">
                <a:moveTo>
                  <a:pt x="0" y="10121"/>
                </a:moveTo>
                <a:lnTo>
                  <a:pt x="67945" y="10121"/>
                </a:lnTo>
                <a:lnTo>
                  <a:pt x="67945" y="0"/>
                </a:lnTo>
                <a:lnTo>
                  <a:pt x="0" y="0"/>
                </a:lnTo>
                <a:lnTo>
                  <a:pt x="0" y="10121"/>
                </a:lnTo>
                <a:close/>
              </a:path>
            </a:pathLst>
          </a:custGeom>
          <a:solidFill>
            <a:srgbClr val="BF75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86"/>
          <p:cNvSpPr/>
          <p:nvPr/>
        </p:nvSpPr>
        <p:spPr>
          <a:xfrm>
            <a:off x="553084" y="5741390"/>
            <a:ext cx="67945" cy="370205"/>
          </a:xfrm>
          <a:custGeom>
            <a:avLst/>
            <a:gdLst/>
            <a:ahLst/>
            <a:cxnLst/>
            <a:rect l="l" t="t" r="r" b="b"/>
            <a:pathLst>
              <a:path w="67945" h="370204">
                <a:moveTo>
                  <a:pt x="0" y="370141"/>
                </a:moveTo>
                <a:lnTo>
                  <a:pt x="67944" y="370141"/>
                </a:lnTo>
                <a:lnTo>
                  <a:pt x="67944" y="0"/>
                </a:lnTo>
                <a:lnTo>
                  <a:pt x="0" y="0"/>
                </a:lnTo>
                <a:lnTo>
                  <a:pt x="0" y="370141"/>
                </a:lnTo>
                <a:close/>
              </a:path>
            </a:pathLst>
          </a:custGeom>
          <a:solidFill>
            <a:srgbClr val="724D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87"/>
          <p:cNvSpPr/>
          <p:nvPr/>
        </p:nvSpPr>
        <p:spPr>
          <a:xfrm>
            <a:off x="553097" y="5803188"/>
            <a:ext cx="67945" cy="10160"/>
          </a:xfrm>
          <a:custGeom>
            <a:avLst/>
            <a:gdLst/>
            <a:ahLst/>
            <a:cxnLst/>
            <a:rect l="l" t="t" r="r" b="b"/>
            <a:pathLst>
              <a:path w="67945" h="10160">
                <a:moveTo>
                  <a:pt x="0" y="10121"/>
                </a:moveTo>
                <a:lnTo>
                  <a:pt x="67945" y="10121"/>
                </a:lnTo>
                <a:lnTo>
                  <a:pt x="67945" y="0"/>
                </a:lnTo>
                <a:lnTo>
                  <a:pt x="0" y="0"/>
                </a:lnTo>
                <a:lnTo>
                  <a:pt x="0" y="10121"/>
                </a:lnTo>
                <a:close/>
              </a:path>
            </a:pathLst>
          </a:custGeom>
          <a:solidFill>
            <a:srgbClr val="BF75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88"/>
          <p:cNvSpPr/>
          <p:nvPr/>
        </p:nvSpPr>
        <p:spPr>
          <a:xfrm>
            <a:off x="553097" y="6047028"/>
            <a:ext cx="67945" cy="10160"/>
          </a:xfrm>
          <a:custGeom>
            <a:avLst/>
            <a:gdLst/>
            <a:ahLst/>
            <a:cxnLst/>
            <a:rect l="l" t="t" r="r" b="b"/>
            <a:pathLst>
              <a:path w="67945" h="10160">
                <a:moveTo>
                  <a:pt x="0" y="10121"/>
                </a:moveTo>
                <a:lnTo>
                  <a:pt x="67945" y="10121"/>
                </a:lnTo>
                <a:lnTo>
                  <a:pt x="67945" y="0"/>
                </a:lnTo>
                <a:lnTo>
                  <a:pt x="0" y="0"/>
                </a:lnTo>
                <a:lnTo>
                  <a:pt x="0" y="10121"/>
                </a:lnTo>
                <a:close/>
              </a:path>
            </a:pathLst>
          </a:custGeom>
          <a:solidFill>
            <a:srgbClr val="BF75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89"/>
          <p:cNvSpPr/>
          <p:nvPr/>
        </p:nvSpPr>
        <p:spPr>
          <a:xfrm>
            <a:off x="625233" y="5741390"/>
            <a:ext cx="67945" cy="370205"/>
          </a:xfrm>
          <a:custGeom>
            <a:avLst/>
            <a:gdLst/>
            <a:ahLst/>
            <a:cxnLst/>
            <a:rect l="l" t="t" r="r" b="b"/>
            <a:pathLst>
              <a:path w="67945" h="370204">
                <a:moveTo>
                  <a:pt x="0" y="370141"/>
                </a:moveTo>
                <a:lnTo>
                  <a:pt x="67944" y="370141"/>
                </a:lnTo>
                <a:lnTo>
                  <a:pt x="67944" y="0"/>
                </a:lnTo>
                <a:lnTo>
                  <a:pt x="0" y="0"/>
                </a:lnTo>
                <a:lnTo>
                  <a:pt x="0" y="370141"/>
                </a:lnTo>
                <a:close/>
              </a:path>
            </a:pathLst>
          </a:custGeom>
          <a:solidFill>
            <a:srgbClr val="724D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0"/>
          <p:cNvSpPr/>
          <p:nvPr/>
        </p:nvSpPr>
        <p:spPr>
          <a:xfrm>
            <a:off x="625233" y="5803188"/>
            <a:ext cx="67945" cy="10160"/>
          </a:xfrm>
          <a:custGeom>
            <a:avLst/>
            <a:gdLst/>
            <a:ahLst/>
            <a:cxnLst/>
            <a:rect l="l" t="t" r="r" b="b"/>
            <a:pathLst>
              <a:path w="67945" h="10160">
                <a:moveTo>
                  <a:pt x="0" y="10121"/>
                </a:moveTo>
                <a:lnTo>
                  <a:pt x="67945" y="10121"/>
                </a:lnTo>
                <a:lnTo>
                  <a:pt x="67945" y="0"/>
                </a:lnTo>
                <a:lnTo>
                  <a:pt x="0" y="0"/>
                </a:lnTo>
                <a:lnTo>
                  <a:pt x="0" y="10121"/>
                </a:lnTo>
                <a:close/>
              </a:path>
            </a:pathLst>
          </a:custGeom>
          <a:solidFill>
            <a:srgbClr val="BF75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1"/>
          <p:cNvSpPr/>
          <p:nvPr/>
        </p:nvSpPr>
        <p:spPr>
          <a:xfrm>
            <a:off x="625233" y="6047028"/>
            <a:ext cx="67945" cy="10160"/>
          </a:xfrm>
          <a:custGeom>
            <a:avLst/>
            <a:gdLst/>
            <a:ahLst/>
            <a:cxnLst/>
            <a:rect l="l" t="t" r="r" b="b"/>
            <a:pathLst>
              <a:path w="67945" h="10160">
                <a:moveTo>
                  <a:pt x="0" y="10121"/>
                </a:moveTo>
                <a:lnTo>
                  <a:pt x="67945" y="10121"/>
                </a:lnTo>
                <a:lnTo>
                  <a:pt x="67945" y="0"/>
                </a:lnTo>
                <a:lnTo>
                  <a:pt x="0" y="0"/>
                </a:lnTo>
                <a:lnTo>
                  <a:pt x="0" y="10121"/>
                </a:lnTo>
                <a:close/>
              </a:path>
            </a:pathLst>
          </a:custGeom>
          <a:solidFill>
            <a:srgbClr val="BF75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2"/>
          <p:cNvSpPr/>
          <p:nvPr/>
        </p:nvSpPr>
        <p:spPr>
          <a:xfrm>
            <a:off x="904417" y="5741390"/>
            <a:ext cx="67945" cy="370205"/>
          </a:xfrm>
          <a:custGeom>
            <a:avLst/>
            <a:gdLst/>
            <a:ahLst/>
            <a:cxnLst/>
            <a:rect l="l" t="t" r="r" b="b"/>
            <a:pathLst>
              <a:path w="67944" h="370204">
                <a:moveTo>
                  <a:pt x="0" y="370141"/>
                </a:moveTo>
                <a:lnTo>
                  <a:pt x="67944" y="370141"/>
                </a:lnTo>
                <a:lnTo>
                  <a:pt x="67944" y="0"/>
                </a:lnTo>
                <a:lnTo>
                  <a:pt x="0" y="0"/>
                </a:lnTo>
                <a:lnTo>
                  <a:pt x="0" y="370141"/>
                </a:lnTo>
                <a:close/>
              </a:path>
            </a:pathLst>
          </a:custGeom>
          <a:solidFill>
            <a:srgbClr val="724D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293"/>
          <p:cNvSpPr/>
          <p:nvPr/>
        </p:nvSpPr>
        <p:spPr>
          <a:xfrm>
            <a:off x="904417" y="5803188"/>
            <a:ext cx="67945" cy="10160"/>
          </a:xfrm>
          <a:custGeom>
            <a:avLst/>
            <a:gdLst/>
            <a:ahLst/>
            <a:cxnLst/>
            <a:rect l="l" t="t" r="r" b="b"/>
            <a:pathLst>
              <a:path w="67944" h="10160">
                <a:moveTo>
                  <a:pt x="0" y="10121"/>
                </a:moveTo>
                <a:lnTo>
                  <a:pt x="67944" y="10121"/>
                </a:lnTo>
                <a:lnTo>
                  <a:pt x="67944" y="0"/>
                </a:lnTo>
                <a:lnTo>
                  <a:pt x="0" y="0"/>
                </a:lnTo>
                <a:lnTo>
                  <a:pt x="0" y="10121"/>
                </a:lnTo>
                <a:close/>
              </a:path>
            </a:pathLst>
          </a:custGeom>
          <a:solidFill>
            <a:srgbClr val="BF75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294"/>
          <p:cNvSpPr/>
          <p:nvPr/>
        </p:nvSpPr>
        <p:spPr>
          <a:xfrm>
            <a:off x="904417" y="6047028"/>
            <a:ext cx="67945" cy="10160"/>
          </a:xfrm>
          <a:custGeom>
            <a:avLst/>
            <a:gdLst/>
            <a:ahLst/>
            <a:cxnLst/>
            <a:rect l="l" t="t" r="r" b="b"/>
            <a:pathLst>
              <a:path w="67944" h="10160">
                <a:moveTo>
                  <a:pt x="0" y="10121"/>
                </a:moveTo>
                <a:lnTo>
                  <a:pt x="67944" y="10121"/>
                </a:lnTo>
                <a:lnTo>
                  <a:pt x="67944" y="0"/>
                </a:lnTo>
                <a:lnTo>
                  <a:pt x="0" y="0"/>
                </a:lnTo>
                <a:lnTo>
                  <a:pt x="0" y="10121"/>
                </a:lnTo>
                <a:close/>
              </a:path>
            </a:pathLst>
          </a:custGeom>
          <a:solidFill>
            <a:srgbClr val="BF75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295"/>
          <p:cNvSpPr/>
          <p:nvPr/>
        </p:nvSpPr>
        <p:spPr>
          <a:xfrm>
            <a:off x="976058" y="5741390"/>
            <a:ext cx="67945" cy="370205"/>
          </a:xfrm>
          <a:custGeom>
            <a:avLst/>
            <a:gdLst/>
            <a:ahLst/>
            <a:cxnLst/>
            <a:rect l="l" t="t" r="r" b="b"/>
            <a:pathLst>
              <a:path w="67944" h="370204">
                <a:moveTo>
                  <a:pt x="0" y="370141"/>
                </a:moveTo>
                <a:lnTo>
                  <a:pt x="67944" y="370141"/>
                </a:lnTo>
                <a:lnTo>
                  <a:pt x="67944" y="0"/>
                </a:lnTo>
                <a:lnTo>
                  <a:pt x="0" y="0"/>
                </a:lnTo>
                <a:lnTo>
                  <a:pt x="0" y="370141"/>
                </a:lnTo>
                <a:close/>
              </a:path>
            </a:pathLst>
          </a:custGeom>
          <a:solidFill>
            <a:srgbClr val="724D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296"/>
          <p:cNvSpPr/>
          <p:nvPr/>
        </p:nvSpPr>
        <p:spPr>
          <a:xfrm>
            <a:off x="976058" y="5803188"/>
            <a:ext cx="67945" cy="10160"/>
          </a:xfrm>
          <a:custGeom>
            <a:avLst/>
            <a:gdLst/>
            <a:ahLst/>
            <a:cxnLst/>
            <a:rect l="l" t="t" r="r" b="b"/>
            <a:pathLst>
              <a:path w="67944" h="10160">
                <a:moveTo>
                  <a:pt x="0" y="10121"/>
                </a:moveTo>
                <a:lnTo>
                  <a:pt x="67944" y="10121"/>
                </a:lnTo>
                <a:lnTo>
                  <a:pt x="67944" y="0"/>
                </a:lnTo>
                <a:lnTo>
                  <a:pt x="0" y="0"/>
                </a:lnTo>
                <a:lnTo>
                  <a:pt x="0" y="10121"/>
                </a:lnTo>
                <a:close/>
              </a:path>
            </a:pathLst>
          </a:custGeom>
          <a:solidFill>
            <a:srgbClr val="BF75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297"/>
          <p:cNvSpPr/>
          <p:nvPr/>
        </p:nvSpPr>
        <p:spPr>
          <a:xfrm>
            <a:off x="976058" y="6047028"/>
            <a:ext cx="67945" cy="10160"/>
          </a:xfrm>
          <a:custGeom>
            <a:avLst/>
            <a:gdLst/>
            <a:ahLst/>
            <a:cxnLst/>
            <a:rect l="l" t="t" r="r" b="b"/>
            <a:pathLst>
              <a:path w="67944" h="10160">
                <a:moveTo>
                  <a:pt x="0" y="10121"/>
                </a:moveTo>
                <a:lnTo>
                  <a:pt x="67944" y="10121"/>
                </a:lnTo>
                <a:lnTo>
                  <a:pt x="67944" y="0"/>
                </a:lnTo>
                <a:lnTo>
                  <a:pt x="0" y="0"/>
                </a:lnTo>
                <a:lnTo>
                  <a:pt x="0" y="10121"/>
                </a:lnTo>
                <a:close/>
              </a:path>
            </a:pathLst>
          </a:custGeom>
          <a:solidFill>
            <a:srgbClr val="BF75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298"/>
          <p:cNvSpPr/>
          <p:nvPr/>
        </p:nvSpPr>
        <p:spPr>
          <a:xfrm>
            <a:off x="723380" y="5736586"/>
            <a:ext cx="103505" cy="375285"/>
          </a:xfrm>
          <a:custGeom>
            <a:avLst/>
            <a:gdLst/>
            <a:ahLst/>
            <a:cxnLst/>
            <a:rect l="l" t="t" r="r" b="b"/>
            <a:pathLst>
              <a:path w="103505" h="375285">
                <a:moveTo>
                  <a:pt x="35445" y="0"/>
                </a:moveTo>
                <a:lnTo>
                  <a:pt x="0" y="368439"/>
                </a:lnTo>
                <a:lnTo>
                  <a:pt x="67640" y="374942"/>
                </a:lnTo>
                <a:lnTo>
                  <a:pt x="103085" y="6502"/>
                </a:lnTo>
                <a:lnTo>
                  <a:pt x="35445" y="0"/>
                </a:lnTo>
                <a:close/>
              </a:path>
            </a:pathLst>
          </a:custGeom>
          <a:solidFill>
            <a:srgbClr val="724D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299"/>
          <p:cNvSpPr/>
          <p:nvPr/>
        </p:nvSpPr>
        <p:spPr>
          <a:xfrm>
            <a:off x="751947" y="5798117"/>
            <a:ext cx="69215" cy="17145"/>
          </a:xfrm>
          <a:custGeom>
            <a:avLst/>
            <a:gdLst/>
            <a:ahLst/>
            <a:cxnLst/>
            <a:rect l="l" t="t" r="r" b="b"/>
            <a:pathLst>
              <a:path w="69215" h="17145">
                <a:moveTo>
                  <a:pt x="965" y="0"/>
                </a:moveTo>
                <a:lnTo>
                  <a:pt x="0" y="10058"/>
                </a:lnTo>
                <a:lnTo>
                  <a:pt x="67627" y="16560"/>
                </a:lnTo>
                <a:lnTo>
                  <a:pt x="68592" y="6502"/>
                </a:lnTo>
                <a:lnTo>
                  <a:pt x="965" y="0"/>
                </a:lnTo>
                <a:close/>
              </a:path>
            </a:pathLst>
          </a:custGeom>
          <a:solidFill>
            <a:srgbClr val="BF75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0"/>
          <p:cNvSpPr/>
          <p:nvPr/>
        </p:nvSpPr>
        <p:spPr>
          <a:xfrm>
            <a:off x="728593" y="6040830"/>
            <a:ext cx="69215" cy="17145"/>
          </a:xfrm>
          <a:custGeom>
            <a:avLst/>
            <a:gdLst/>
            <a:ahLst/>
            <a:cxnLst/>
            <a:rect l="l" t="t" r="r" b="b"/>
            <a:pathLst>
              <a:path w="69215" h="17145">
                <a:moveTo>
                  <a:pt x="965" y="0"/>
                </a:moveTo>
                <a:lnTo>
                  <a:pt x="0" y="10058"/>
                </a:lnTo>
                <a:lnTo>
                  <a:pt x="67627" y="16573"/>
                </a:lnTo>
                <a:lnTo>
                  <a:pt x="68605" y="6515"/>
                </a:lnTo>
                <a:lnTo>
                  <a:pt x="965" y="0"/>
                </a:lnTo>
                <a:close/>
              </a:path>
            </a:pathLst>
          </a:custGeom>
          <a:solidFill>
            <a:srgbClr val="BF75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1"/>
          <p:cNvSpPr/>
          <p:nvPr/>
        </p:nvSpPr>
        <p:spPr>
          <a:xfrm>
            <a:off x="803454" y="5736586"/>
            <a:ext cx="103505" cy="375285"/>
          </a:xfrm>
          <a:custGeom>
            <a:avLst/>
            <a:gdLst/>
            <a:ahLst/>
            <a:cxnLst/>
            <a:rect l="l" t="t" r="r" b="b"/>
            <a:pathLst>
              <a:path w="103505" h="375285">
                <a:moveTo>
                  <a:pt x="35445" y="0"/>
                </a:moveTo>
                <a:lnTo>
                  <a:pt x="0" y="368439"/>
                </a:lnTo>
                <a:lnTo>
                  <a:pt x="67627" y="374942"/>
                </a:lnTo>
                <a:lnTo>
                  <a:pt x="103073" y="6502"/>
                </a:lnTo>
                <a:lnTo>
                  <a:pt x="35445" y="0"/>
                </a:lnTo>
                <a:close/>
              </a:path>
            </a:pathLst>
          </a:custGeom>
          <a:solidFill>
            <a:srgbClr val="724D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2"/>
          <p:cNvSpPr/>
          <p:nvPr/>
        </p:nvSpPr>
        <p:spPr>
          <a:xfrm>
            <a:off x="832015" y="5798117"/>
            <a:ext cx="69215" cy="17145"/>
          </a:xfrm>
          <a:custGeom>
            <a:avLst/>
            <a:gdLst/>
            <a:ahLst/>
            <a:cxnLst/>
            <a:rect l="l" t="t" r="r" b="b"/>
            <a:pathLst>
              <a:path w="69215" h="17145">
                <a:moveTo>
                  <a:pt x="965" y="0"/>
                </a:moveTo>
                <a:lnTo>
                  <a:pt x="0" y="10058"/>
                </a:lnTo>
                <a:lnTo>
                  <a:pt x="67627" y="16560"/>
                </a:lnTo>
                <a:lnTo>
                  <a:pt x="68592" y="6502"/>
                </a:lnTo>
                <a:lnTo>
                  <a:pt x="965" y="0"/>
                </a:lnTo>
                <a:close/>
              </a:path>
            </a:pathLst>
          </a:custGeom>
          <a:solidFill>
            <a:srgbClr val="BF75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03"/>
          <p:cNvSpPr/>
          <p:nvPr/>
        </p:nvSpPr>
        <p:spPr>
          <a:xfrm>
            <a:off x="808661" y="6040830"/>
            <a:ext cx="69215" cy="17145"/>
          </a:xfrm>
          <a:custGeom>
            <a:avLst/>
            <a:gdLst/>
            <a:ahLst/>
            <a:cxnLst/>
            <a:rect l="l" t="t" r="r" b="b"/>
            <a:pathLst>
              <a:path w="69215" h="17145">
                <a:moveTo>
                  <a:pt x="965" y="0"/>
                </a:moveTo>
                <a:lnTo>
                  <a:pt x="0" y="10058"/>
                </a:lnTo>
                <a:lnTo>
                  <a:pt x="67627" y="16573"/>
                </a:lnTo>
                <a:lnTo>
                  <a:pt x="68592" y="6515"/>
                </a:lnTo>
                <a:lnTo>
                  <a:pt x="965" y="0"/>
                </a:lnTo>
                <a:close/>
              </a:path>
            </a:pathLst>
          </a:custGeom>
          <a:solidFill>
            <a:srgbClr val="BF75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04"/>
          <p:cNvSpPr/>
          <p:nvPr/>
        </p:nvSpPr>
        <p:spPr>
          <a:xfrm>
            <a:off x="1833156" y="4109046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>
                <a:moveTo>
                  <a:pt x="0" y="0"/>
                </a:moveTo>
                <a:lnTo>
                  <a:pt x="67957" y="0"/>
                </a:lnTo>
              </a:path>
            </a:pathLst>
          </a:custGeom>
          <a:ln w="67957">
            <a:solidFill>
              <a:srgbClr val="0172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05"/>
          <p:cNvSpPr/>
          <p:nvPr/>
        </p:nvSpPr>
        <p:spPr>
          <a:xfrm>
            <a:off x="1867134" y="4192384"/>
            <a:ext cx="0" cy="331470"/>
          </a:xfrm>
          <a:custGeom>
            <a:avLst/>
            <a:gdLst/>
            <a:ahLst/>
            <a:cxnLst/>
            <a:rect l="l" t="t" r="r" b="b"/>
            <a:pathLst>
              <a:path h="331470">
                <a:moveTo>
                  <a:pt x="0" y="0"/>
                </a:moveTo>
                <a:lnTo>
                  <a:pt x="0" y="331355"/>
                </a:lnTo>
              </a:path>
            </a:pathLst>
          </a:custGeom>
          <a:ln w="67957">
            <a:solidFill>
              <a:srgbClr val="0172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06"/>
          <p:cNvSpPr/>
          <p:nvPr/>
        </p:nvSpPr>
        <p:spPr>
          <a:xfrm>
            <a:off x="1909521" y="4109046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>
                <a:moveTo>
                  <a:pt x="0" y="0"/>
                </a:moveTo>
                <a:lnTo>
                  <a:pt x="67957" y="0"/>
                </a:lnTo>
              </a:path>
            </a:pathLst>
          </a:custGeom>
          <a:ln w="67957">
            <a:solidFill>
              <a:srgbClr val="1351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07"/>
          <p:cNvSpPr/>
          <p:nvPr/>
        </p:nvSpPr>
        <p:spPr>
          <a:xfrm>
            <a:off x="1943499" y="4192384"/>
            <a:ext cx="0" cy="331470"/>
          </a:xfrm>
          <a:custGeom>
            <a:avLst/>
            <a:gdLst/>
            <a:ahLst/>
            <a:cxnLst/>
            <a:rect l="l" t="t" r="r" b="b"/>
            <a:pathLst>
              <a:path h="331470">
                <a:moveTo>
                  <a:pt x="0" y="0"/>
                </a:moveTo>
                <a:lnTo>
                  <a:pt x="0" y="331355"/>
                </a:lnTo>
              </a:path>
            </a:pathLst>
          </a:custGeom>
          <a:ln w="67957">
            <a:solidFill>
              <a:srgbClr val="1351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08"/>
          <p:cNvSpPr/>
          <p:nvPr/>
        </p:nvSpPr>
        <p:spPr>
          <a:xfrm>
            <a:off x="1985886" y="4109046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>
                <a:moveTo>
                  <a:pt x="0" y="0"/>
                </a:moveTo>
                <a:lnTo>
                  <a:pt x="67957" y="0"/>
                </a:lnTo>
              </a:path>
            </a:pathLst>
          </a:custGeom>
          <a:ln w="67957">
            <a:solidFill>
              <a:srgbClr val="0172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09"/>
          <p:cNvSpPr/>
          <p:nvPr/>
        </p:nvSpPr>
        <p:spPr>
          <a:xfrm>
            <a:off x="2019865" y="4192384"/>
            <a:ext cx="0" cy="331470"/>
          </a:xfrm>
          <a:custGeom>
            <a:avLst/>
            <a:gdLst/>
            <a:ahLst/>
            <a:cxnLst/>
            <a:rect l="l" t="t" r="r" b="b"/>
            <a:pathLst>
              <a:path h="331470">
                <a:moveTo>
                  <a:pt x="0" y="0"/>
                </a:moveTo>
                <a:lnTo>
                  <a:pt x="0" y="331355"/>
                </a:lnTo>
              </a:path>
            </a:pathLst>
          </a:custGeom>
          <a:ln w="67957">
            <a:solidFill>
              <a:srgbClr val="0172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0"/>
          <p:cNvSpPr/>
          <p:nvPr/>
        </p:nvSpPr>
        <p:spPr>
          <a:xfrm>
            <a:off x="2062251" y="4109046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>
                <a:moveTo>
                  <a:pt x="0" y="0"/>
                </a:moveTo>
                <a:lnTo>
                  <a:pt x="67957" y="0"/>
                </a:lnTo>
              </a:path>
            </a:pathLst>
          </a:custGeom>
          <a:ln w="67957">
            <a:solidFill>
              <a:srgbClr val="1351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1"/>
          <p:cNvSpPr/>
          <p:nvPr/>
        </p:nvSpPr>
        <p:spPr>
          <a:xfrm>
            <a:off x="2096230" y="4192384"/>
            <a:ext cx="0" cy="331470"/>
          </a:xfrm>
          <a:custGeom>
            <a:avLst/>
            <a:gdLst/>
            <a:ahLst/>
            <a:cxnLst/>
            <a:rect l="l" t="t" r="r" b="b"/>
            <a:pathLst>
              <a:path h="331470">
                <a:moveTo>
                  <a:pt x="0" y="0"/>
                </a:moveTo>
                <a:lnTo>
                  <a:pt x="0" y="331355"/>
                </a:lnTo>
              </a:path>
            </a:pathLst>
          </a:custGeom>
          <a:ln w="67957">
            <a:solidFill>
              <a:srgbClr val="1351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2"/>
          <p:cNvSpPr/>
          <p:nvPr/>
        </p:nvSpPr>
        <p:spPr>
          <a:xfrm>
            <a:off x="2138629" y="4109046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>
                <a:moveTo>
                  <a:pt x="0" y="0"/>
                </a:moveTo>
                <a:lnTo>
                  <a:pt x="67957" y="0"/>
                </a:lnTo>
              </a:path>
            </a:pathLst>
          </a:custGeom>
          <a:ln w="67957">
            <a:solidFill>
              <a:srgbClr val="0172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13"/>
          <p:cNvSpPr/>
          <p:nvPr/>
        </p:nvSpPr>
        <p:spPr>
          <a:xfrm>
            <a:off x="2172608" y="4192384"/>
            <a:ext cx="0" cy="331470"/>
          </a:xfrm>
          <a:custGeom>
            <a:avLst/>
            <a:gdLst/>
            <a:ahLst/>
            <a:cxnLst/>
            <a:rect l="l" t="t" r="r" b="b"/>
            <a:pathLst>
              <a:path h="331470">
                <a:moveTo>
                  <a:pt x="0" y="0"/>
                </a:moveTo>
                <a:lnTo>
                  <a:pt x="0" y="331355"/>
                </a:lnTo>
              </a:path>
            </a:pathLst>
          </a:custGeom>
          <a:ln w="67957">
            <a:solidFill>
              <a:srgbClr val="0172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14"/>
          <p:cNvSpPr/>
          <p:nvPr/>
        </p:nvSpPr>
        <p:spPr>
          <a:xfrm>
            <a:off x="2214994" y="4109046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>
                <a:moveTo>
                  <a:pt x="0" y="0"/>
                </a:moveTo>
                <a:lnTo>
                  <a:pt x="67957" y="0"/>
                </a:lnTo>
              </a:path>
            </a:pathLst>
          </a:custGeom>
          <a:ln w="67957">
            <a:solidFill>
              <a:srgbClr val="1351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15"/>
          <p:cNvSpPr/>
          <p:nvPr/>
        </p:nvSpPr>
        <p:spPr>
          <a:xfrm>
            <a:off x="2248973" y="4192384"/>
            <a:ext cx="0" cy="331470"/>
          </a:xfrm>
          <a:custGeom>
            <a:avLst/>
            <a:gdLst/>
            <a:ahLst/>
            <a:cxnLst/>
            <a:rect l="l" t="t" r="r" b="b"/>
            <a:pathLst>
              <a:path h="331470">
                <a:moveTo>
                  <a:pt x="0" y="0"/>
                </a:moveTo>
                <a:lnTo>
                  <a:pt x="0" y="331355"/>
                </a:lnTo>
              </a:path>
            </a:pathLst>
          </a:custGeom>
          <a:ln w="67957">
            <a:solidFill>
              <a:srgbClr val="1351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16"/>
          <p:cNvSpPr/>
          <p:nvPr/>
        </p:nvSpPr>
        <p:spPr>
          <a:xfrm>
            <a:off x="1833156" y="4130776"/>
            <a:ext cx="68580" cy="62230"/>
          </a:xfrm>
          <a:custGeom>
            <a:avLst/>
            <a:gdLst/>
            <a:ahLst/>
            <a:cxnLst/>
            <a:rect l="l" t="t" r="r" b="b"/>
            <a:pathLst>
              <a:path w="68580" h="62229">
                <a:moveTo>
                  <a:pt x="67957" y="0"/>
                </a:moveTo>
                <a:lnTo>
                  <a:pt x="0" y="0"/>
                </a:lnTo>
                <a:lnTo>
                  <a:pt x="0" y="61607"/>
                </a:lnTo>
                <a:lnTo>
                  <a:pt x="67957" y="61607"/>
                </a:lnTo>
                <a:lnTo>
                  <a:pt x="67957" y="0"/>
                </a:lnTo>
                <a:close/>
              </a:path>
            </a:pathLst>
          </a:custGeom>
          <a:solidFill>
            <a:srgbClr val="007F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17"/>
          <p:cNvSpPr/>
          <p:nvPr/>
        </p:nvSpPr>
        <p:spPr>
          <a:xfrm>
            <a:off x="1909521" y="4130776"/>
            <a:ext cx="68580" cy="62230"/>
          </a:xfrm>
          <a:custGeom>
            <a:avLst/>
            <a:gdLst/>
            <a:ahLst/>
            <a:cxnLst/>
            <a:rect l="l" t="t" r="r" b="b"/>
            <a:pathLst>
              <a:path w="68580" h="62229">
                <a:moveTo>
                  <a:pt x="67957" y="0"/>
                </a:moveTo>
                <a:lnTo>
                  <a:pt x="0" y="0"/>
                </a:lnTo>
                <a:lnTo>
                  <a:pt x="0" y="61607"/>
                </a:lnTo>
                <a:lnTo>
                  <a:pt x="67957" y="61607"/>
                </a:lnTo>
                <a:lnTo>
                  <a:pt x="67957" y="0"/>
                </a:lnTo>
                <a:close/>
              </a:path>
            </a:pathLst>
          </a:custGeom>
          <a:solidFill>
            <a:srgbClr val="1560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18"/>
          <p:cNvSpPr/>
          <p:nvPr/>
        </p:nvSpPr>
        <p:spPr>
          <a:xfrm>
            <a:off x="1985886" y="4130776"/>
            <a:ext cx="68580" cy="62230"/>
          </a:xfrm>
          <a:custGeom>
            <a:avLst/>
            <a:gdLst/>
            <a:ahLst/>
            <a:cxnLst/>
            <a:rect l="l" t="t" r="r" b="b"/>
            <a:pathLst>
              <a:path w="68580" h="62229">
                <a:moveTo>
                  <a:pt x="67957" y="0"/>
                </a:moveTo>
                <a:lnTo>
                  <a:pt x="0" y="0"/>
                </a:lnTo>
                <a:lnTo>
                  <a:pt x="0" y="61607"/>
                </a:lnTo>
                <a:lnTo>
                  <a:pt x="67957" y="61607"/>
                </a:lnTo>
                <a:lnTo>
                  <a:pt x="67957" y="0"/>
                </a:lnTo>
                <a:close/>
              </a:path>
            </a:pathLst>
          </a:custGeom>
          <a:solidFill>
            <a:srgbClr val="007F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19"/>
          <p:cNvSpPr/>
          <p:nvPr/>
        </p:nvSpPr>
        <p:spPr>
          <a:xfrm>
            <a:off x="2062251" y="4130776"/>
            <a:ext cx="68580" cy="62230"/>
          </a:xfrm>
          <a:custGeom>
            <a:avLst/>
            <a:gdLst/>
            <a:ahLst/>
            <a:cxnLst/>
            <a:rect l="l" t="t" r="r" b="b"/>
            <a:pathLst>
              <a:path w="68580" h="62229">
                <a:moveTo>
                  <a:pt x="67957" y="0"/>
                </a:moveTo>
                <a:lnTo>
                  <a:pt x="0" y="0"/>
                </a:lnTo>
                <a:lnTo>
                  <a:pt x="0" y="61607"/>
                </a:lnTo>
                <a:lnTo>
                  <a:pt x="67957" y="61607"/>
                </a:lnTo>
                <a:lnTo>
                  <a:pt x="67957" y="0"/>
                </a:lnTo>
                <a:close/>
              </a:path>
            </a:pathLst>
          </a:custGeom>
          <a:solidFill>
            <a:srgbClr val="1560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0"/>
          <p:cNvSpPr/>
          <p:nvPr/>
        </p:nvSpPr>
        <p:spPr>
          <a:xfrm>
            <a:off x="2138629" y="4130776"/>
            <a:ext cx="68580" cy="62230"/>
          </a:xfrm>
          <a:custGeom>
            <a:avLst/>
            <a:gdLst/>
            <a:ahLst/>
            <a:cxnLst/>
            <a:rect l="l" t="t" r="r" b="b"/>
            <a:pathLst>
              <a:path w="68580" h="62229">
                <a:moveTo>
                  <a:pt x="67957" y="0"/>
                </a:moveTo>
                <a:lnTo>
                  <a:pt x="0" y="0"/>
                </a:lnTo>
                <a:lnTo>
                  <a:pt x="0" y="61607"/>
                </a:lnTo>
                <a:lnTo>
                  <a:pt x="67957" y="61607"/>
                </a:lnTo>
                <a:lnTo>
                  <a:pt x="67957" y="0"/>
                </a:lnTo>
                <a:close/>
              </a:path>
            </a:pathLst>
          </a:custGeom>
          <a:solidFill>
            <a:srgbClr val="007F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1"/>
          <p:cNvSpPr/>
          <p:nvPr/>
        </p:nvSpPr>
        <p:spPr>
          <a:xfrm>
            <a:off x="2214994" y="4130776"/>
            <a:ext cx="68580" cy="62230"/>
          </a:xfrm>
          <a:custGeom>
            <a:avLst/>
            <a:gdLst/>
            <a:ahLst/>
            <a:cxnLst/>
            <a:rect l="l" t="t" r="r" b="b"/>
            <a:pathLst>
              <a:path w="68580" h="62229">
                <a:moveTo>
                  <a:pt x="67957" y="0"/>
                </a:moveTo>
                <a:lnTo>
                  <a:pt x="0" y="0"/>
                </a:lnTo>
                <a:lnTo>
                  <a:pt x="0" y="61607"/>
                </a:lnTo>
                <a:lnTo>
                  <a:pt x="67957" y="61607"/>
                </a:lnTo>
                <a:lnTo>
                  <a:pt x="67957" y="0"/>
                </a:lnTo>
                <a:close/>
              </a:path>
            </a:pathLst>
          </a:custGeom>
          <a:solidFill>
            <a:srgbClr val="1560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2"/>
          <p:cNvSpPr/>
          <p:nvPr/>
        </p:nvSpPr>
        <p:spPr>
          <a:xfrm>
            <a:off x="1901113" y="4420336"/>
            <a:ext cx="3175" cy="61594"/>
          </a:xfrm>
          <a:custGeom>
            <a:avLst/>
            <a:gdLst/>
            <a:ahLst/>
            <a:cxnLst/>
            <a:rect l="l" t="t" r="r" b="b"/>
            <a:pathLst>
              <a:path w="3175" h="61595">
                <a:moveTo>
                  <a:pt x="0" y="61594"/>
                </a:moveTo>
                <a:lnTo>
                  <a:pt x="2844" y="61594"/>
                </a:lnTo>
                <a:lnTo>
                  <a:pt x="2844" y="0"/>
                </a:lnTo>
                <a:lnTo>
                  <a:pt x="0" y="0"/>
                </a:lnTo>
                <a:lnTo>
                  <a:pt x="0" y="61594"/>
                </a:lnTo>
                <a:close/>
              </a:path>
            </a:pathLst>
          </a:custGeom>
          <a:solidFill>
            <a:srgbClr val="2544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23"/>
          <p:cNvSpPr/>
          <p:nvPr/>
        </p:nvSpPr>
        <p:spPr>
          <a:xfrm>
            <a:off x="1836013" y="4420323"/>
            <a:ext cx="65405" cy="61594"/>
          </a:xfrm>
          <a:custGeom>
            <a:avLst/>
            <a:gdLst/>
            <a:ahLst/>
            <a:cxnLst/>
            <a:rect l="l" t="t" r="r" b="b"/>
            <a:pathLst>
              <a:path w="65405" h="61595">
                <a:moveTo>
                  <a:pt x="65100" y="0"/>
                </a:moveTo>
                <a:lnTo>
                  <a:pt x="0" y="0"/>
                </a:lnTo>
                <a:lnTo>
                  <a:pt x="0" y="61594"/>
                </a:lnTo>
                <a:lnTo>
                  <a:pt x="65100" y="61594"/>
                </a:lnTo>
                <a:lnTo>
                  <a:pt x="65100" y="0"/>
                </a:lnTo>
                <a:close/>
              </a:path>
            </a:pathLst>
          </a:custGeom>
          <a:solidFill>
            <a:srgbClr val="007F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24"/>
          <p:cNvSpPr/>
          <p:nvPr/>
        </p:nvSpPr>
        <p:spPr>
          <a:xfrm>
            <a:off x="1977478" y="4420336"/>
            <a:ext cx="3175" cy="61594"/>
          </a:xfrm>
          <a:custGeom>
            <a:avLst/>
            <a:gdLst/>
            <a:ahLst/>
            <a:cxnLst/>
            <a:rect l="l" t="t" r="r" b="b"/>
            <a:pathLst>
              <a:path w="3175" h="61595">
                <a:moveTo>
                  <a:pt x="0" y="61594"/>
                </a:moveTo>
                <a:lnTo>
                  <a:pt x="2844" y="61594"/>
                </a:lnTo>
                <a:lnTo>
                  <a:pt x="2844" y="0"/>
                </a:lnTo>
                <a:lnTo>
                  <a:pt x="0" y="0"/>
                </a:lnTo>
                <a:lnTo>
                  <a:pt x="0" y="61594"/>
                </a:lnTo>
                <a:close/>
              </a:path>
            </a:pathLst>
          </a:custGeom>
          <a:solidFill>
            <a:srgbClr val="2544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25"/>
          <p:cNvSpPr/>
          <p:nvPr/>
        </p:nvSpPr>
        <p:spPr>
          <a:xfrm>
            <a:off x="1912378" y="4420323"/>
            <a:ext cx="65405" cy="61594"/>
          </a:xfrm>
          <a:custGeom>
            <a:avLst/>
            <a:gdLst/>
            <a:ahLst/>
            <a:cxnLst/>
            <a:rect l="l" t="t" r="r" b="b"/>
            <a:pathLst>
              <a:path w="65405" h="61595">
                <a:moveTo>
                  <a:pt x="65100" y="0"/>
                </a:moveTo>
                <a:lnTo>
                  <a:pt x="0" y="0"/>
                </a:lnTo>
                <a:lnTo>
                  <a:pt x="0" y="61594"/>
                </a:lnTo>
                <a:lnTo>
                  <a:pt x="65100" y="61594"/>
                </a:lnTo>
                <a:lnTo>
                  <a:pt x="65100" y="0"/>
                </a:lnTo>
                <a:close/>
              </a:path>
            </a:pathLst>
          </a:custGeom>
          <a:solidFill>
            <a:srgbClr val="1560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26"/>
          <p:cNvSpPr/>
          <p:nvPr/>
        </p:nvSpPr>
        <p:spPr>
          <a:xfrm>
            <a:off x="2053844" y="4420336"/>
            <a:ext cx="3175" cy="61594"/>
          </a:xfrm>
          <a:custGeom>
            <a:avLst/>
            <a:gdLst/>
            <a:ahLst/>
            <a:cxnLst/>
            <a:rect l="l" t="t" r="r" b="b"/>
            <a:pathLst>
              <a:path w="3175" h="61595">
                <a:moveTo>
                  <a:pt x="0" y="61594"/>
                </a:moveTo>
                <a:lnTo>
                  <a:pt x="2857" y="61594"/>
                </a:lnTo>
                <a:lnTo>
                  <a:pt x="2857" y="0"/>
                </a:lnTo>
                <a:lnTo>
                  <a:pt x="0" y="0"/>
                </a:lnTo>
                <a:lnTo>
                  <a:pt x="0" y="61594"/>
                </a:lnTo>
                <a:close/>
              </a:path>
            </a:pathLst>
          </a:custGeom>
          <a:solidFill>
            <a:srgbClr val="2544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27"/>
          <p:cNvSpPr/>
          <p:nvPr/>
        </p:nvSpPr>
        <p:spPr>
          <a:xfrm>
            <a:off x="1988743" y="4420323"/>
            <a:ext cx="65405" cy="61594"/>
          </a:xfrm>
          <a:custGeom>
            <a:avLst/>
            <a:gdLst/>
            <a:ahLst/>
            <a:cxnLst/>
            <a:rect l="l" t="t" r="r" b="b"/>
            <a:pathLst>
              <a:path w="65405" h="61595">
                <a:moveTo>
                  <a:pt x="65100" y="0"/>
                </a:moveTo>
                <a:lnTo>
                  <a:pt x="0" y="0"/>
                </a:lnTo>
                <a:lnTo>
                  <a:pt x="0" y="61594"/>
                </a:lnTo>
                <a:lnTo>
                  <a:pt x="65100" y="61594"/>
                </a:lnTo>
                <a:lnTo>
                  <a:pt x="65100" y="0"/>
                </a:lnTo>
                <a:close/>
              </a:path>
            </a:pathLst>
          </a:custGeom>
          <a:solidFill>
            <a:srgbClr val="007F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28"/>
          <p:cNvSpPr/>
          <p:nvPr/>
        </p:nvSpPr>
        <p:spPr>
          <a:xfrm>
            <a:off x="2130221" y="4420336"/>
            <a:ext cx="3175" cy="61594"/>
          </a:xfrm>
          <a:custGeom>
            <a:avLst/>
            <a:gdLst/>
            <a:ahLst/>
            <a:cxnLst/>
            <a:rect l="l" t="t" r="r" b="b"/>
            <a:pathLst>
              <a:path w="3175" h="61595">
                <a:moveTo>
                  <a:pt x="0" y="61594"/>
                </a:moveTo>
                <a:lnTo>
                  <a:pt x="2844" y="61594"/>
                </a:lnTo>
                <a:lnTo>
                  <a:pt x="2844" y="0"/>
                </a:lnTo>
                <a:lnTo>
                  <a:pt x="0" y="0"/>
                </a:lnTo>
                <a:lnTo>
                  <a:pt x="0" y="61594"/>
                </a:lnTo>
                <a:close/>
              </a:path>
            </a:pathLst>
          </a:custGeom>
          <a:solidFill>
            <a:srgbClr val="2544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29"/>
          <p:cNvSpPr/>
          <p:nvPr/>
        </p:nvSpPr>
        <p:spPr>
          <a:xfrm>
            <a:off x="2065108" y="4420323"/>
            <a:ext cx="65405" cy="61594"/>
          </a:xfrm>
          <a:custGeom>
            <a:avLst/>
            <a:gdLst/>
            <a:ahLst/>
            <a:cxnLst/>
            <a:rect l="l" t="t" r="r" b="b"/>
            <a:pathLst>
              <a:path w="65405" h="61595">
                <a:moveTo>
                  <a:pt x="65100" y="0"/>
                </a:moveTo>
                <a:lnTo>
                  <a:pt x="0" y="0"/>
                </a:lnTo>
                <a:lnTo>
                  <a:pt x="0" y="61594"/>
                </a:lnTo>
                <a:lnTo>
                  <a:pt x="65100" y="61594"/>
                </a:lnTo>
                <a:lnTo>
                  <a:pt x="65100" y="0"/>
                </a:lnTo>
                <a:close/>
              </a:path>
            </a:pathLst>
          </a:custGeom>
          <a:solidFill>
            <a:srgbClr val="1560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0"/>
          <p:cNvSpPr/>
          <p:nvPr/>
        </p:nvSpPr>
        <p:spPr>
          <a:xfrm>
            <a:off x="2206586" y="4420336"/>
            <a:ext cx="3175" cy="61594"/>
          </a:xfrm>
          <a:custGeom>
            <a:avLst/>
            <a:gdLst/>
            <a:ahLst/>
            <a:cxnLst/>
            <a:rect l="l" t="t" r="r" b="b"/>
            <a:pathLst>
              <a:path w="3175" h="61595">
                <a:moveTo>
                  <a:pt x="0" y="61594"/>
                </a:moveTo>
                <a:lnTo>
                  <a:pt x="2844" y="61594"/>
                </a:lnTo>
                <a:lnTo>
                  <a:pt x="2844" y="0"/>
                </a:lnTo>
                <a:lnTo>
                  <a:pt x="0" y="0"/>
                </a:lnTo>
                <a:lnTo>
                  <a:pt x="0" y="61594"/>
                </a:lnTo>
                <a:close/>
              </a:path>
            </a:pathLst>
          </a:custGeom>
          <a:solidFill>
            <a:srgbClr val="2544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1"/>
          <p:cNvSpPr/>
          <p:nvPr/>
        </p:nvSpPr>
        <p:spPr>
          <a:xfrm>
            <a:off x="2141486" y="4420323"/>
            <a:ext cx="65405" cy="61594"/>
          </a:xfrm>
          <a:custGeom>
            <a:avLst/>
            <a:gdLst/>
            <a:ahLst/>
            <a:cxnLst/>
            <a:rect l="l" t="t" r="r" b="b"/>
            <a:pathLst>
              <a:path w="65405" h="61595">
                <a:moveTo>
                  <a:pt x="65100" y="0"/>
                </a:moveTo>
                <a:lnTo>
                  <a:pt x="0" y="0"/>
                </a:lnTo>
                <a:lnTo>
                  <a:pt x="0" y="61594"/>
                </a:lnTo>
                <a:lnTo>
                  <a:pt x="65100" y="61594"/>
                </a:lnTo>
                <a:lnTo>
                  <a:pt x="65100" y="0"/>
                </a:lnTo>
                <a:close/>
              </a:path>
            </a:pathLst>
          </a:custGeom>
          <a:solidFill>
            <a:srgbClr val="007F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2"/>
          <p:cNvSpPr/>
          <p:nvPr/>
        </p:nvSpPr>
        <p:spPr>
          <a:xfrm>
            <a:off x="2282951" y="4420336"/>
            <a:ext cx="3175" cy="61594"/>
          </a:xfrm>
          <a:custGeom>
            <a:avLst/>
            <a:gdLst/>
            <a:ahLst/>
            <a:cxnLst/>
            <a:rect l="l" t="t" r="r" b="b"/>
            <a:pathLst>
              <a:path w="3175" h="61595">
                <a:moveTo>
                  <a:pt x="0" y="61594"/>
                </a:moveTo>
                <a:lnTo>
                  <a:pt x="2857" y="61594"/>
                </a:lnTo>
                <a:lnTo>
                  <a:pt x="2857" y="0"/>
                </a:lnTo>
                <a:lnTo>
                  <a:pt x="0" y="0"/>
                </a:lnTo>
                <a:lnTo>
                  <a:pt x="0" y="61594"/>
                </a:lnTo>
                <a:close/>
              </a:path>
            </a:pathLst>
          </a:custGeom>
          <a:solidFill>
            <a:srgbClr val="2544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33"/>
          <p:cNvSpPr/>
          <p:nvPr/>
        </p:nvSpPr>
        <p:spPr>
          <a:xfrm>
            <a:off x="2217851" y="4420323"/>
            <a:ext cx="65405" cy="61594"/>
          </a:xfrm>
          <a:custGeom>
            <a:avLst/>
            <a:gdLst/>
            <a:ahLst/>
            <a:cxnLst/>
            <a:rect l="l" t="t" r="r" b="b"/>
            <a:pathLst>
              <a:path w="65405" h="61595">
                <a:moveTo>
                  <a:pt x="65100" y="0"/>
                </a:moveTo>
                <a:lnTo>
                  <a:pt x="0" y="0"/>
                </a:lnTo>
                <a:lnTo>
                  <a:pt x="0" y="61594"/>
                </a:lnTo>
                <a:lnTo>
                  <a:pt x="65100" y="61594"/>
                </a:lnTo>
                <a:lnTo>
                  <a:pt x="65100" y="0"/>
                </a:lnTo>
                <a:close/>
              </a:path>
            </a:pathLst>
          </a:custGeom>
          <a:solidFill>
            <a:srgbClr val="1560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60"/>
          <p:cNvSpPr/>
          <p:nvPr/>
        </p:nvSpPr>
        <p:spPr>
          <a:xfrm>
            <a:off x="248087" y="3765193"/>
            <a:ext cx="5381057" cy="25197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8E1E1F-C801-4933-A77D-3A1C893CE3F0}"/>
              </a:ext>
            </a:extLst>
          </p:cNvPr>
          <p:cNvSpPr txBox="1"/>
          <p:nvPr/>
        </p:nvSpPr>
        <p:spPr>
          <a:xfrm>
            <a:off x="1960105" y="2099996"/>
            <a:ext cx="4056611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לפי דיווח הסטודנטים, כ-30% מכלל התרגולים וההרצאות הועברו במתכונת א-סינכרונית בסמסטר הנוכחי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7983A538-9FDA-4E07-A78A-12A93450E1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8072" y="1948300"/>
            <a:ext cx="5438775" cy="33528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8CF5761F-D680-4445-A7CD-F09C6DA289FB}"/>
              </a:ext>
            </a:extLst>
          </p:cNvPr>
          <p:cNvSpPr txBox="1"/>
          <p:nvPr/>
        </p:nvSpPr>
        <p:spPr>
          <a:xfrm>
            <a:off x="1612099" y="1362625"/>
            <a:ext cx="9875634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בכמה מהקורסים שאתה לוקח הסמסטר ההרצאות הועברו בצורה א-סינכרונית (הקלטות ולא שיעורי זום)?</a:t>
            </a:r>
          </a:p>
          <a:p>
            <a:br>
              <a:rPr lang="he-IL" sz="2000" b="0" i="0" dirty="0">
                <a:solidFill>
                  <a:srgbClr val="333333"/>
                </a:solidFill>
                <a:effectLst/>
                <a:latin typeface="Segoe UI Web (West European)"/>
              </a:rPr>
            </a:br>
            <a:endParaRPr lang="he-IL" sz="20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b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endParaRPr lang="he-IL" sz="20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728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0295246" y="6865"/>
            <a:ext cx="1896745" cy="584168"/>
          </a:xfrm>
          <a:custGeom>
            <a:avLst/>
            <a:gdLst/>
            <a:ahLst/>
            <a:cxnLst/>
            <a:rect l="l" t="t" r="r" b="b"/>
            <a:pathLst>
              <a:path w="1896745" h="573405">
                <a:moveTo>
                  <a:pt x="1896177" y="0"/>
                </a:moveTo>
                <a:lnTo>
                  <a:pt x="412293" y="0"/>
                </a:lnTo>
                <a:lnTo>
                  <a:pt x="0" y="342881"/>
                </a:lnTo>
                <a:lnTo>
                  <a:pt x="12153" y="343681"/>
                </a:lnTo>
                <a:lnTo>
                  <a:pt x="1896177" y="572827"/>
                </a:lnTo>
                <a:lnTo>
                  <a:pt x="1896177" y="0"/>
                </a:lnTo>
                <a:close/>
              </a:path>
            </a:pathLst>
          </a:custGeom>
          <a:solidFill>
            <a:srgbClr val="63B2DD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34140" y="45638"/>
            <a:ext cx="657860" cy="1232381"/>
          </a:xfrm>
          <a:custGeom>
            <a:avLst/>
            <a:gdLst/>
            <a:ahLst/>
            <a:cxnLst/>
            <a:rect l="l" t="t" r="r" b="b"/>
            <a:pathLst>
              <a:path w="657859" h="1209675">
                <a:moveTo>
                  <a:pt x="398907" y="0"/>
                </a:moveTo>
                <a:lnTo>
                  <a:pt x="0" y="1209598"/>
                </a:lnTo>
                <a:lnTo>
                  <a:pt x="7937" y="1205331"/>
                </a:lnTo>
                <a:lnTo>
                  <a:pt x="657283" y="901632"/>
                </a:lnTo>
                <a:lnTo>
                  <a:pt x="657283" y="86595"/>
                </a:lnTo>
                <a:lnTo>
                  <a:pt x="398907" y="0"/>
                </a:lnTo>
                <a:close/>
              </a:path>
            </a:pathLst>
          </a:custGeom>
          <a:solidFill>
            <a:srgbClr val="046DA4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480185" cy="383623"/>
          </a:xfrm>
          <a:custGeom>
            <a:avLst/>
            <a:gdLst/>
            <a:ahLst/>
            <a:cxnLst/>
            <a:rect l="l" t="t" r="r" b="b"/>
            <a:pathLst>
              <a:path w="1480185" h="376555">
                <a:moveTo>
                  <a:pt x="1161881" y="0"/>
                </a:moveTo>
                <a:lnTo>
                  <a:pt x="0" y="0"/>
                </a:lnTo>
                <a:lnTo>
                  <a:pt x="0" y="376040"/>
                </a:lnTo>
                <a:lnTo>
                  <a:pt x="1479989" y="257864"/>
                </a:lnTo>
                <a:lnTo>
                  <a:pt x="1161881" y="0"/>
                </a:lnTo>
                <a:close/>
              </a:path>
            </a:pathLst>
          </a:custGeom>
          <a:solidFill>
            <a:srgbClr val="63B2DD">
              <a:alpha val="4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"/>
          <p:cNvSpPr/>
          <p:nvPr/>
        </p:nvSpPr>
        <p:spPr>
          <a:xfrm>
            <a:off x="7960869" y="0"/>
            <a:ext cx="1778635" cy="949677"/>
          </a:xfrm>
          <a:custGeom>
            <a:avLst/>
            <a:gdLst/>
            <a:ahLst/>
            <a:cxnLst/>
            <a:rect l="l" t="t" r="r" b="b"/>
            <a:pathLst>
              <a:path w="1778634" h="932180">
                <a:moveTo>
                  <a:pt x="1457622" y="0"/>
                </a:moveTo>
                <a:lnTo>
                  <a:pt x="0" y="0"/>
                </a:lnTo>
                <a:lnTo>
                  <a:pt x="100914" y="55865"/>
                </a:lnTo>
                <a:lnTo>
                  <a:pt x="1778419" y="931657"/>
                </a:lnTo>
                <a:lnTo>
                  <a:pt x="1457622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9"/>
          <p:cNvSpPr/>
          <p:nvPr/>
        </p:nvSpPr>
        <p:spPr>
          <a:xfrm>
            <a:off x="3839313" y="7321"/>
            <a:ext cx="2692400" cy="503950"/>
          </a:xfrm>
          <a:custGeom>
            <a:avLst/>
            <a:gdLst/>
            <a:ahLst/>
            <a:cxnLst/>
            <a:rect l="l" t="t" r="r" b="b"/>
            <a:pathLst>
              <a:path w="2692400" h="494665">
                <a:moveTo>
                  <a:pt x="2269820" y="0"/>
                </a:moveTo>
                <a:lnTo>
                  <a:pt x="219938" y="0"/>
                </a:lnTo>
                <a:lnTo>
                  <a:pt x="0" y="187844"/>
                </a:lnTo>
                <a:lnTo>
                  <a:pt x="810056" y="294041"/>
                </a:lnTo>
                <a:lnTo>
                  <a:pt x="2691815" y="494092"/>
                </a:lnTo>
                <a:lnTo>
                  <a:pt x="2269820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0"/>
          <p:cNvSpPr/>
          <p:nvPr/>
        </p:nvSpPr>
        <p:spPr>
          <a:xfrm>
            <a:off x="4983583" y="6081214"/>
            <a:ext cx="1548130" cy="778891"/>
          </a:xfrm>
          <a:custGeom>
            <a:avLst/>
            <a:gdLst/>
            <a:ahLst/>
            <a:cxnLst/>
            <a:rect l="l" t="t" r="r" b="b"/>
            <a:pathLst>
              <a:path w="1548129" h="764540">
                <a:moveTo>
                  <a:pt x="918819" y="0"/>
                </a:moveTo>
                <a:lnTo>
                  <a:pt x="0" y="764129"/>
                </a:lnTo>
                <a:lnTo>
                  <a:pt x="1548076" y="764129"/>
                </a:lnTo>
                <a:lnTo>
                  <a:pt x="918819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"/>
          <p:cNvSpPr/>
          <p:nvPr/>
        </p:nvSpPr>
        <p:spPr>
          <a:xfrm>
            <a:off x="0" y="1603019"/>
            <a:ext cx="918210" cy="1443924"/>
          </a:xfrm>
          <a:custGeom>
            <a:avLst/>
            <a:gdLst/>
            <a:ahLst/>
            <a:cxnLst/>
            <a:rect l="l" t="t" r="r" b="b"/>
            <a:pathLst>
              <a:path w="918210" h="1417320">
                <a:moveTo>
                  <a:pt x="917727" y="0"/>
                </a:moveTo>
                <a:lnTo>
                  <a:pt x="0" y="219836"/>
                </a:lnTo>
                <a:lnTo>
                  <a:pt x="0" y="1416716"/>
                </a:lnTo>
                <a:lnTo>
                  <a:pt x="917727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2"/>
          <p:cNvSpPr/>
          <p:nvPr/>
        </p:nvSpPr>
        <p:spPr>
          <a:xfrm>
            <a:off x="6371760" y="6202024"/>
            <a:ext cx="1485900" cy="655976"/>
          </a:xfrm>
          <a:custGeom>
            <a:avLst/>
            <a:gdLst/>
            <a:ahLst/>
            <a:cxnLst/>
            <a:rect l="l" t="t" r="r" b="b"/>
            <a:pathLst>
              <a:path w="1485900" h="643890">
                <a:moveTo>
                  <a:pt x="212157" y="0"/>
                </a:moveTo>
                <a:lnTo>
                  <a:pt x="0" y="643321"/>
                </a:lnTo>
                <a:lnTo>
                  <a:pt x="1022837" y="643321"/>
                </a:lnTo>
                <a:lnTo>
                  <a:pt x="1485713" y="426834"/>
                </a:lnTo>
                <a:lnTo>
                  <a:pt x="212157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/>
          <p:cNvSpPr/>
          <p:nvPr/>
        </p:nvSpPr>
        <p:spPr>
          <a:xfrm>
            <a:off x="0" y="508815"/>
            <a:ext cx="501650" cy="1881241"/>
          </a:xfrm>
          <a:custGeom>
            <a:avLst/>
            <a:gdLst/>
            <a:ahLst/>
            <a:cxnLst/>
            <a:rect l="l" t="t" r="r" b="b"/>
            <a:pathLst>
              <a:path w="501650" h="1846579">
                <a:moveTo>
                  <a:pt x="501406" y="0"/>
                </a:moveTo>
                <a:lnTo>
                  <a:pt x="0" y="509721"/>
                </a:lnTo>
                <a:lnTo>
                  <a:pt x="0" y="1386724"/>
                </a:lnTo>
                <a:lnTo>
                  <a:pt x="471789" y="1846351"/>
                </a:lnTo>
                <a:lnTo>
                  <a:pt x="471434" y="1837347"/>
                </a:lnTo>
                <a:lnTo>
                  <a:pt x="501406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/>
          <p:cNvSpPr/>
          <p:nvPr/>
        </p:nvSpPr>
        <p:spPr>
          <a:xfrm>
            <a:off x="10867048" y="4905980"/>
            <a:ext cx="1323975" cy="1920702"/>
          </a:xfrm>
          <a:custGeom>
            <a:avLst/>
            <a:gdLst/>
            <a:ahLst/>
            <a:cxnLst/>
            <a:rect l="l" t="t" r="r" b="b"/>
            <a:pathLst>
              <a:path w="1323975" h="1885315">
                <a:moveTo>
                  <a:pt x="0" y="0"/>
                </a:moveTo>
                <a:lnTo>
                  <a:pt x="337845" y="834872"/>
                </a:lnTo>
                <a:lnTo>
                  <a:pt x="792974" y="1885020"/>
                </a:lnTo>
                <a:lnTo>
                  <a:pt x="1323823" y="1885020"/>
                </a:lnTo>
                <a:lnTo>
                  <a:pt x="1323823" y="481834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5"/>
          <p:cNvSpPr/>
          <p:nvPr/>
        </p:nvSpPr>
        <p:spPr>
          <a:xfrm>
            <a:off x="11027140" y="4935223"/>
            <a:ext cx="1172210" cy="1962752"/>
          </a:xfrm>
          <a:custGeom>
            <a:avLst/>
            <a:gdLst/>
            <a:ahLst/>
            <a:cxnLst/>
            <a:rect l="l" t="t" r="r" b="b"/>
            <a:pathLst>
              <a:path w="1172209" h="1926590">
                <a:moveTo>
                  <a:pt x="784993" y="0"/>
                </a:moveTo>
                <a:lnTo>
                  <a:pt x="433533" y="829233"/>
                </a:lnTo>
                <a:lnTo>
                  <a:pt x="0" y="1926005"/>
                </a:lnTo>
                <a:lnTo>
                  <a:pt x="1171592" y="1926005"/>
                </a:lnTo>
                <a:lnTo>
                  <a:pt x="1171592" y="829072"/>
                </a:lnTo>
                <a:lnTo>
                  <a:pt x="784993" y="0"/>
                </a:lnTo>
                <a:close/>
              </a:path>
            </a:pathLst>
          </a:custGeom>
          <a:solidFill>
            <a:srgbClr val="046DA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6"/>
          <p:cNvSpPr/>
          <p:nvPr/>
        </p:nvSpPr>
        <p:spPr>
          <a:xfrm>
            <a:off x="0" y="4236071"/>
            <a:ext cx="501650" cy="1333947"/>
          </a:xfrm>
          <a:custGeom>
            <a:avLst/>
            <a:gdLst/>
            <a:ahLst/>
            <a:cxnLst/>
            <a:rect l="l" t="t" r="r" b="b"/>
            <a:pathLst>
              <a:path w="501650" h="1309370">
                <a:moveTo>
                  <a:pt x="0" y="0"/>
                </a:moveTo>
                <a:lnTo>
                  <a:pt x="0" y="1309086"/>
                </a:lnTo>
                <a:lnTo>
                  <a:pt x="501404" y="1075277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7"/>
          <p:cNvSpPr/>
          <p:nvPr/>
        </p:nvSpPr>
        <p:spPr>
          <a:xfrm>
            <a:off x="516912" y="6192643"/>
            <a:ext cx="2073910" cy="674737"/>
          </a:xfrm>
          <a:custGeom>
            <a:avLst/>
            <a:gdLst/>
            <a:ahLst/>
            <a:cxnLst/>
            <a:rect l="l" t="t" r="r" b="b"/>
            <a:pathLst>
              <a:path w="2073910" h="662304">
                <a:moveTo>
                  <a:pt x="128686" y="0"/>
                </a:moveTo>
                <a:lnTo>
                  <a:pt x="0" y="662029"/>
                </a:lnTo>
                <a:lnTo>
                  <a:pt x="1626344" y="662029"/>
                </a:lnTo>
                <a:lnTo>
                  <a:pt x="2073348" y="378002"/>
                </a:lnTo>
                <a:lnTo>
                  <a:pt x="128686" y="0"/>
                </a:lnTo>
                <a:close/>
              </a:path>
            </a:pathLst>
          </a:custGeom>
          <a:solidFill>
            <a:srgbClr val="63B2DD">
              <a:alpha val="3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/>
          <p:cNvSpPr/>
          <p:nvPr/>
        </p:nvSpPr>
        <p:spPr>
          <a:xfrm>
            <a:off x="977" y="5053377"/>
            <a:ext cx="1501775" cy="1819137"/>
          </a:xfrm>
          <a:custGeom>
            <a:avLst/>
            <a:gdLst/>
            <a:ahLst/>
            <a:cxnLst/>
            <a:rect l="l" t="t" r="r" b="b"/>
            <a:pathLst>
              <a:path w="1501775" h="1785620">
                <a:moveTo>
                  <a:pt x="1501289" y="0"/>
                </a:moveTo>
                <a:lnTo>
                  <a:pt x="0" y="346601"/>
                </a:lnTo>
                <a:lnTo>
                  <a:pt x="0" y="1785159"/>
                </a:lnTo>
                <a:lnTo>
                  <a:pt x="309203" y="1785159"/>
                </a:lnTo>
                <a:lnTo>
                  <a:pt x="454949" y="1576768"/>
                </a:lnTo>
                <a:lnTo>
                  <a:pt x="1501289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/>
          <p:cNvSpPr/>
          <p:nvPr/>
        </p:nvSpPr>
        <p:spPr>
          <a:xfrm>
            <a:off x="8615554" y="5729773"/>
            <a:ext cx="1123950" cy="1128227"/>
          </a:xfrm>
          <a:custGeom>
            <a:avLst/>
            <a:gdLst/>
            <a:ahLst/>
            <a:cxnLst/>
            <a:rect l="l" t="t" r="r" b="b"/>
            <a:pathLst>
              <a:path w="1123950" h="1107440">
                <a:moveTo>
                  <a:pt x="0" y="0"/>
                </a:moveTo>
                <a:lnTo>
                  <a:pt x="38655" y="1107024"/>
                </a:lnTo>
                <a:lnTo>
                  <a:pt x="1123840" y="1107024"/>
                </a:lnTo>
                <a:lnTo>
                  <a:pt x="0" y="0"/>
                </a:lnTo>
                <a:close/>
              </a:path>
            </a:pathLst>
          </a:custGeom>
          <a:solidFill>
            <a:srgbClr val="046DA4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9184D3-CDBD-414C-829D-B3290B394C05}"/>
              </a:ext>
            </a:extLst>
          </p:cNvPr>
          <p:cNvSpPr txBox="1"/>
          <p:nvPr/>
        </p:nvSpPr>
        <p:spPr>
          <a:xfrm>
            <a:off x="5378824" y="508815"/>
            <a:ext cx="578516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הצעות – לשיפור ולשימור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B011F4-591F-47F2-BE03-2B050486FFCA}"/>
              </a:ext>
            </a:extLst>
          </p:cNvPr>
          <p:cNvSpPr txBox="1"/>
          <p:nvPr/>
        </p:nvSpPr>
        <p:spPr>
          <a:xfrm>
            <a:off x="1288358" y="1374393"/>
            <a:ext cx="9875634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אלו הנקודות העיקריות שהעלו מספר רב של סטודנטים:</a:t>
            </a:r>
          </a:p>
          <a:p>
            <a:r>
              <a:rPr lang="he-IL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שימור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המשך שילוב הלמידה המקוונת גם בסמסטרים רגילים, לפחות בחלק מהקורסים.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שימור ההקלטות מהסמסטר הנוכחי לסמסטרים הבאים.</a:t>
            </a:r>
          </a:p>
          <a:p>
            <a:r>
              <a:rPr lang="he-IL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שיפור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כלים טובים יותר להוראה למרצים/מתרגלים – אייפד/כלי טכני אחר לכתיבה בהרצאה וכן ציוד הקלטה בסיסי (מיקרופון). גישה לכיתות למרצים/מתרגלים שלהם יש בעיות אינטרנט בבית.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בקורסים רבים ניתן חומר ללמידה עצמאית כתוספת להרצאות, או שפשוט ניתנו הרצאות א-סינכרוניות בכמות שעות גדולה ממה שקבוע במערכת לקורס. נוצר עומס רב שסטודנטים רבים התקשו לעמוד בו, שגם מקשה על עמידה במטלות הבית.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נדרשת תמיכה נוספת – תגבור של שעות הקבלה והתגבורים.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בקורסים רבים ההרצאות שכן הועברו לא תאמו את השעות שנקבעו להן במערכת (בין אם יותר או פחות ממה שנקבע במערכת).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יש ערך רב ללמידה יותר פעילה בזום.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תרגולים א-סינכרוניים אינם אפקטיביים כתרגולים סינכרוניים.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e-IL" sz="20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e-IL" sz="20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005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0295246" y="6865"/>
            <a:ext cx="1896745" cy="584168"/>
          </a:xfrm>
          <a:custGeom>
            <a:avLst/>
            <a:gdLst/>
            <a:ahLst/>
            <a:cxnLst/>
            <a:rect l="l" t="t" r="r" b="b"/>
            <a:pathLst>
              <a:path w="1896745" h="573405">
                <a:moveTo>
                  <a:pt x="1896177" y="0"/>
                </a:moveTo>
                <a:lnTo>
                  <a:pt x="412293" y="0"/>
                </a:lnTo>
                <a:lnTo>
                  <a:pt x="0" y="342881"/>
                </a:lnTo>
                <a:lnTo>
                  <a:pt x="12153" y="343681"/>
                </a:lnTo>
                <a:lnTo>
                  <a:pt x="1896177" y="572827"/>
                </a:lnTo>
                <a:lnTo>
                  <a:pt x="1896177" y="0"/>
                </a:lnTo>
                <a:close/>
              </a:path>
            </a:pathLst>
          </a:custGeom>
          <a:solidFill>
            <a:srgbClr val="63B2DD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34140" y="45638"/>
            <a:ext cx="657860" cy="1232381"/>
          </a:xfrm>
          <a:custGeom>
            <a:avLst/>
            <a:gdLst/>
            <a:ahLst/>
            <a:cxnLst/>
            <a:rect l="l" t="t" r="r" b="b"/>
            <a:pathLst>
              <a:path w="657859" h="1209675">
                <a:moveTo>
                  <a:pt x="398907" y="0"/>
                </a:moveTo>
                <a:lnTo>
                  <a:pt x="0" y="1209598"/>
                </a:lnTo>
                <a:lnTo>
                  <a:pt x="7937" y="1205331"/>
                </a:lnTo>
                <a:lnTo>
                  <a:pt x="657283" y="901632"/>
                </a:lnTo>
                <a:lnTo>
                  <a:pt x="657283" y="86595"/>
                </a:lnTo>
                <a:lnTo>
                  <a:pt x="398907" y="0"/>
                </a:lnTo>
                <a:close/>
              </a:path>
            </a:pathLst>
          </a:custGeom>
          <a:solidFill>
            <a:srgbClr val="046DA4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480185" cy="383623"/>
          </a:xfrm>
          <a:custGeom>
            <a:avLst/>
            <a:gdLst/>
            <a:ahLst/>
            <a:cxnLst/>
            <a:rect l="l" t="t" r="r" b="b"/>
            <a:pathLst>
              <a:path w="1480185" h="376555">
                <a:moveTo>
                  <a:pt x="1161881" y="0"/>
                </a:moveTo>
                <a:lnTo>
                  <a:pt x="0" y="0"/>
                </a:lnTo>
                <a:lnTo>
                  <a:pt x="0" y="376040"/>
                </a:lnTo>
                <a:lnTo>
                  <a:pt x="1479989" y="257864"/>
                </a:lnTo>
                <a:lnTo>
                  <a:pt x="1161881" y="0"/>
                </a:lnTo>
                <a:close/>
              </a:path>
            </a:pathLst>
          </a:custGeom>
          <a:solidFill>
            <a:srgbClr val="63B2DD">
              <a:alpha val="4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"/>
          <p:cNvSpPr/>
          <p:nvPr/>
        </p:nvSpPr>
        <p:spPr>
          <a:xfrm>
            <a:off x="7960869" y="0"/>
            <a:ext cx="1778635" cy="949677"/>
          </a:xfrm>
          <a:custGeom>
            <a:avLst/>
            <a:gdLst/>
            <a:ahLst/>
            <a:cxnLst/>
            <a:rect l="l" t="t" r="r" b="b"/>
            <a:pathLst>
              <a:path w="1778634" h="932180">
                <a:moveTo>
                  <a:pt x="1457622" y="0"/>
                </a:moveTo>
                <a:lnTo>
                  <a:pt x="0" y="0"/>
                </a:lnTo>
                <a:lnTo>
                  <a:pt x="100914" y="55865"/>
                </a:lnTo>
                <a:lnTo>
                  <a:pt x="1778419" y="931657"/>
                </a:lnTo>
                <a:lnTo>
                  <a:pt x="1457622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9"/>
          <p:cNvSpPr/>
          <p:nvPr/>
        </p:nvSpPr>
        <p:spPr>
          <a:xfrm>
            <a:off x="3839313" y="7321"/>
            <a:ext cx="2692400" cy="503950"/>
          </a:xfrm>
          <a:custGeom>
            <a:avLst/>
            <a:gdLst/>
            <a:ahLst/>
            <a:cxnLst/>
            <a:rect l="l" t="t" r="r" b="b"/>
            <a:pathLst>
              <a:path w="2692400" h="494665">
                <a:moveTo>
                  <a:pt x="2269820" y="0"/>
                </a:moveTo>
                <a:lnTo>
                  <a:pt x="219938" y="0"/>
                </a:lnTo>
                <a:lnTo>
                  <a:pt x="0" y="187844"/>
                </a:lnTo>
                <a:lnTo>
                  <a:pt x="810056" y="294041"/>
                </a:lnTo>
                <a:lnTo>
                  <a:pt x="2691815" y="494092"/>
                </a:lnTo>
                <a:lnTo>
                  <a:pt x="2269820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0"/>
          <p:cNvSpPr/>
          <p:nvPr/>
        </p:nvSpPr>
        <p:spPr>
          <a:xfrm>
            <a:off x="4983583" y="6081214"/>
            <a:ext cx="1548130" cy="778891"/>
          </a:xfrm>
          <a:custGeom>
            <a:avLst/>
            <a:gdLst/>
            <a:ahLst/>
            <a:cxnLst/>
            <a:rect l="l" t="t" r="r" b="b"/>
            <a:pathLst>
              <a:path w="1548129" h="764540">
                <a:moveTo>
                  <a:pt x="918819" y="0"/>
                </a:moveTo>
                <a:lnTo>
                  <a:pt x="0" y="764129"/>
                </a:lnTo>
                <a:lnTo>
                  <a:pt x="1548076" y="764129"/>
                </a:lnTo>
                <a:lnTo>
                  <a:pt x="918819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"/>
          <p:cNvSpPr/>
          <p:nvPr/>
        </p:nvSpPr>
        <p:spPr>
          <a:xfrm>
            <a:off x="0" y="1603019"/>
            <a:ext cx="918210" cy="1443924"/>
          </a:xfrm>
          <a:custGeom>
            <a:avLst/>
            <a:gdLst/>
            <a:ahLst/>
            <a:cxnLst/>
            <a:rect l="l" t="t" r="r" b="b"/>
            <a:pathLst>
              <a:path w="918210" h="1417320">
                <a:moveTo>
                  <a:pt x="917727" y="0"/>
                </a:moveTo>
                <a:lnTo>
                  <a:pt x="0" y="219836"/>
                </a:lnTo>
                <a:lnTo>
                  <a:pt x="0" y="1416716"/>
                </a:lnTo>
                <a:lnTo>
                  <a:pt x="917727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2"/>
          <p:cNvSpPr/>
          <p:nvPr/>
        </p:nvSpPr>
        <p:spPr>
          <a:xfrm>
            <a:off x="6371760" y="6202024"/>
            <a:ext cx="1485900" cy="655976"/>
          </a:xfrm>
          <a:custGeom>
            <a:avLst/>
            <a:gdLst/>
            <a:ahLst/>
            <a:cxnLst/>
            <a:rect l="l" t="t" r="r" b="b"/>
            <a:pathLst>
              <a:path w="1485900" h="643890">
                <a:moveTo>
                  <a:pt x="212157" y="0"/>
                </a:moveTo>
                <a:lnTo>
                  <a:pt x="0" y="643321"/>
                </a:lnTo>
                <a:lnTo>
                  <a:pt x="1022837" y="643321"/>
                </a:lnTo>
                <a:lnTo>
                  <a:pt x="1485713" y="426834"/>
                </a:lnTo>
                <a:lnTo>
                  <a:pt x="212157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/>
          <p:cNvSpPr/>
          <p:nvPr/>
        </p:nvSpPr>
        <p:spPr>
          <a:xfrm>
            <a:off x="0" y="508815"/>
            <a:ext cx="501650" cy="1881241"/>
          </a:xfrm>
          <a:custGeom>
            <a:avLst/>
            <a:gdLst/>
            <a:ahLst/>
            <a:cxnLst/>
            <a:rect l="l" t="t" r="r" b="b"/>
            <a:pathLst>
              <a:path w="501650" h="1846579">
                <a:moveTo>
                  <a:pt x="501406" y="0"/>
                </a:moveTo>
                <a:lnTo>
                  <a:pt x="0" y="509721"/>
                </a:lnTo>
                <a:lnTo>
                  <a:pt x="0" y="1386724"/>
                </a:lnTo>
                <a:lnTo>
                  <a:pt x="471789" y="1846351"/>
                </a:lnTo>
                <a:lnTo>
                  <a:pt x="471434" y="1837347"/>
                </a:lnTo>
                <a:lnTo>
                  <a:pt x="501406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/>
          <p:cNvSpPr/>
          <p:nvPr/>
        </p:nvSpPr>
        <p:spPr>
          <a:xfrm>
            <a:off x="10899529" y="4907171"/>
            <a:ext cx="1323975" cy="1920702"/>
          </a:xfrm>
          <a:custGeom>
            <a:avLst/>
            <a:gdLst/>
            <a:ahLst/>
            <a:cxnLst/>
            <a:rect l="l" t="t" r="r" b="b"/>
            <a:pathLst>
              <a:path w="1323975" h="1885315">
                <a:moveTo>
                  <a:pt x="0" y="0"/>
                </a:moveTo>
                <a:lnTo>
                  <a:pt x="337845" y="834872"/>
                </a:lnTo>
                <a:lnTo>
                  <a:pt x="792974" y="1885020"/>
                </a:lnTo>
                <a:lnTo>
                  <a:pt x="1323823" y="1885020"/>
                </a:lnTo>
                <a:lnTo>
                  <a:pt x="1323823" y="481834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5"/>
          <p:cNvSpPr/>
          <p:nvPr/>
        </p:nvSpPr>
        <p:spPr>
          <a:xfrm>
            <a:off x="11027140" y="4935223"/>
            <a:ext cx="1172210" cy="1962752"/>
          </a:xfrm>
          <a:custGeom>
            <a:avLst/>
            <a:gdLst/>
            <a:ahLst/>
            <a:cxnLst/>
            <a:rect l="l" t="t" r="r" b="b"/>
            <a:pathLst>
              <a:path w="1172209" h="1926590">
                <a:moveTo>
                  <a:pt x="784993" y="0"/>
                </a:moveTo>
                <a:lnTo>
                  <a:pt x="433533" y="829233"/>
                </a:lnTo>
                <a:lnTo>
                  <a:pt x="0" y="1926005"/>
                </a:lnTo>
                <a:lnTo>
                  <a:pt x="1171592" y="1926005"/>
                </a:lnTo>
                <a:lnTo>
                  <a:pt x="1171592" y="829072"/>
                </a:lnTo>
                <a:lnTo>
                  <a:pt x="784993" y="0"/>
                </a:lnTo>
                <a:close/>
              </a:path>
            </a:pathLst>
          </a:custGeom>
          <a:solidFill>
            <a:srgbClr val="046DA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6"/>
          <p:cNvSpPr/>
          <p:nvPr/>
        </p:nvSpPr>
        <p:spPr>
          <a:xfrm>
            <a:off x="0" y="4236071"/>
            <a:ext cx="501650" cy="1333947"/>
          </a:xfrm>
          <a:custGeom>
            <a:avLst/>
            <a:gdLst/>
            <a:ahLst/>
            <a:cxnLst/>
            <a:rect l="l" t="t" r="r" b="b"/>
            <a:pathLst>
              <a:path w="501650" h="1309370">
                <a:moveTo>
                  <a:pt x="0" y="0"/>
                </a:moveTo>
                <a:lnTo>
                  <a:pt x="0" y="1309086"/>
                </a:lnTo>
                <a:lnTo>
                  <a:pt x="501404" y="1075277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7"/>
          <p:cNvSpPr/>
          <p:nvPr/>
        </p:nvSpPr>
        <p:spPr>
          <a:xfrm>
            <a:off x="516912" y="6192643"/>
            <a:ext cx="2073910" cy="674737"/>
          </a:xfrm>
          <a:custGeom>
            <a:avLst/>
            <a:gdLst/>
            <a:ahLst/>
            <a:cxnLst/>
            <a:rect l="l" t="t" r="r" b="b"/>
            <a:pathLst>
              <a:path w="2073910" h="662304">
                <a:moveTo>
                  <a:pt x="128686" y="0"/>
                </a:moveTo>
                <a:lnTo>
                  <a:pt x="0" y="662029"/>
                </a:lnTo>
                <a:lnTo>
                  <a:pt x="1626344" y="662029"/>
                </a:lnTo>
                <a:lnTo>
                  <a:pt x="2073348" y="378002"/>
                </a:lnTo>
                <a:lnTo>
                  <a:pt x="128686" y="0"/>
                </a:lnTo>
                <a:close/>
              </a:path>
            </a:pathLst>
          </a:custGeom>
          <a:solidFill>
            <a:srgbClr val="63B2DD">
              <a:alpha val="3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/>
          <p:cNvSpPr/>
          <p:nvPr/>
        </p:nvSpPr>
        <p:spPr>
          <a:xfrm>
            <a:off x="977" y="5053377"/>
            <a:ext cx="1501775" cy="1819137"/>
          </a:xfrm>
          <a:custGeom>
            <a:avLst/>
            <a:gdLst/>
            <a:ahLst/>
            <a:cxnLst/>
            <a:rect l="l" t="t" r="r" b="b"/>
            <a:pathLst>
              <a:path w="1501775" h="1785620">
                <a:moveTo>
                  <a:pt x="1501289" y="0"/>
                </a:moveTo>
                <a:lnTo>
                  <a:pt x="0" y="346601"/>
                </a:lnTo>
                <a:lnTo>
                  <a:pt x="0" y="1785159"/>
                </a:lnTo>
                <a:lnTo>
                  <a:pt x="309203" y="1785159"/>
                </a:lnTo>
                <a:lnTo>
                  <a:pt x="454949" y="1576768"/>
                </a:lnTo>
                <a:lnTo>
                  <a:pt x="1501289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/>
          <p:cNvSpPr/>
          <p:nvPr/>
        </p:nvSpPr>
        <p:spPr>
          <a:xfrm>
            <a:off x="8615554" y="5729773"/>
            <a:ext cx="1123950" cy="1128227"/>
          </a:xfrm>
          <a:custGeom>
            <a:avLst/>
            <a:gdLst/>
            <a:ahLst/>
            <a:cxnLst/>
            <a:rect l="l" t="t" r="r" b="b"/>
            <a:pathLst>
              <a:path w="1123950" h="1107440">
                <a:moveTo>
                  <a:pt x="0" y="0"/>
                </a:moveTo>
                <a:lnTo>
                  <a:pt x="38655" y="1107024"/>
                </a:lnTo>
                <a:lnTo>
                  <a:pt x="1123840" y="1107024"/>
                </a:lnTo>
                <a:lnTo>
                  <a:pt x="0" y="0"/>
                </a:lnTo>
                <a:close/>
              </a:path>
            </a:pathLst>
          </a:custGeom>
          <a:solidFill>
            <a:srgbClr val="046DA4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9184D3-CDBD-414C-829D-B3290B394C05}"/>
              </a:ext>
            </a:extLst>
          </p:cNvPr>
          <p:cNvSpPr txBox="1"/>
          <p:nvPr/>
        </p:nvSpPr>
        <p:spPr>
          <a:xfrm>
            <a:off x="5638800" y="508815"/>
            <a:ext cx="552519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האוכלוסייה המוצגת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B011F4-591F-47F2-BE03-2B050486FFCA}"/>
              </a:ext>
            </a:extLst>
          </p:cNvPr>
          <p:cNvSpPr txBox="1"/>
          <p:nvPr/>
        </p:nvSpPr>
        <p:spPr>
          <a:xfrm>
            <a:off x="1288359" y="1236888"/>
            <a:ext cx="987563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כ-1,600 סטודנטיות וסטודנטים ענו לסקר. נראה כמה פילוחים כלליים על האוכלוסייה שהשתתפה בסקר: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C25643D7-97AB-43EE-BDC6-99BB60693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4379" y="1650445"/>
            <a:ext cx="6153150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9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0295246" y="6865"/>
            <a:ext cx="1896745" cy="584168"/>
          </a:xfrm>
          <a:custGeom>
            <a:avLst/>
            <a:gdLst/>
            <a:ahLst/>
            <a:cxnLst/>
            <a:rect l="l" t="t" r="r" b="b"/>
            <a:pathLst>
              <a:path w="1896745" h="573405">
                <a:moveTo>
                  <a:pt x="1896177" y="0"/>
                </a:moveTo>
                <a:lnTo>
                  <a:pt x="412293" y="0"/>
                </a:lnTo>
                <a:lnTo>
                  <a:pt x="0" y="342881"/>
                </a:lnTo>
                <a:lnTo>
                  <a:pt x="12153" y="343681"/>
                </a:lnTo>
                <a:lnTo>
                  <a:pt x="1896177" y="572827"/>
                </a:lnTo>
                <a:lnTo>
                  <a:pt x="1896177" y="0"/>
                </a:lnTo>
                <a:close/>
              </a:path>
            </a:pathLst>
          </a:custGeom>
          <a:solidFill>
            <a:srgbClr val="63B2DD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34140" y="45638"/>
            <a:ext cx="657860" cy="1232381"/>
          </a:xfrm>
          <a:custGeom>
            <a:avLst/>
            <a:gdLst/>
            <a:ahLst/>
            <a:cxnLst/>
            <a:rect l="l" t="t" r="r" b="b"/>
            <a:pathLst>
              <a:path w="657859" h="1209675">
                <a:moveTo>
                  <a:pt x="398907" y="0"/>
                </a:moveTo>
                <a:lnTo>
                  <a:pt x="0" y="1209598"/>
                </a:lnTo>
                <a:lnTo>
                  <a:pt x="7937" y="1205331"/>
                </a:lnTo>
                <a:lnTo>
                  <a:pt x="657283" y="901632"/>
                </a:lnTo>
                <a:lnTo>
                  <a:pt x="657283" y="86595"/>
                </a:lnTo>
                <a:lnTo>
                  <a:pt x="398907" y="0"/>
                </a:lnTo>
                <a:close/>
              </a:path>
            </a:pathLst>
          </a:custGeom>
          <a:solidFill>
            <a:srgbClr val="046DA4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480185" cy="383623"/>
          </a:xfrm>
          <a:custGeom>
            <a:avLst/>
            <a:gdLst/>
            <a:ahLst/>
            <a:cxnLst/>
            <a:rect l="l" t="t" r="r" b="b"/>
            <a:pathLst>
              <a:path w="1480185" h="376555">
                <a:moveTo>
                  <a:pt x="1161881" y="0"/>
                </a:moveTo>
                <a:lnTo>
                  <a:pt x="0" y="0"/>
                </a:lnTo>
                <a:lnTo>
                  <a:pt x="0" y="376040"/>
                </a:lnTo>
                <a:lnTo>
                  <a:pt x="1479989" y="257864"/>
                </a:lnTo>
                <a:lnTo>
                  <a:pt x="1161881" y="0"/>
                </a:lnTo>
                <a:close/>
              </a:path>
            </a:pathLst>
          </a:custGeom>
          <a:solidFill>
            <a:srgbClr val="63B2DD">
              <a:alpha val="4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"/>
          <p:cNvSpPr/>
          <p:nvPr/>
        </p:nvSpPr>
        <p:spPr>
          <a:xfrm>
            <a:off x="7960869" y="0"/>
            <a:ext cx="1778635" cy="949677"/>
          </a:xfrm>
          <a:custGeom>
            <a:avLst/>
            <a:gdLst/>
            <a:ahLst/>
            <a:cxnLst/>
            <a:rect l="l" t="t" r="r" b="b"/>
            <a:pathLst>
              <a:path w="1778634" h="932180">
                <a:moveTo>
                  <a:pt x="1457622" y="0"/>
                </a:moveTo>
                <a:lnTo>
                  <a:pt x="0" y="0"/>
                </a:lnTo>
                <a:lnTo>
                  <a:pt x="100914" y="55865"/>
                </a:lnTo>
                <a:lnTo>
                  <a:pt x="1778419" y="931657"/>
                </a:lnTo>
                <a:lnTo>
                  <a:pt x="1457622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9"/>
          <p:cNvSpPr/>
          <p:nvPr/>
        </p:nvSpPr>
        <p:spPr>
          <a:xfrm>
            <a:off x="3839313" y="7321"/>
            <a:ext cx="2692400" cy="503950"/>
          </a:xfrm>
          <a:custGeom>
            <a:avLst/>
            <a:gdLst/>
            <a:ahLst/>
            <a:cxnLst/>
            <a:rect l="l" t="t" r="r" b="b"/>
            <a:pathLst>
              <a:path w="2692400" h="494665">
                <a:moveTo>
                  <a:pt x="2269820" y="0"/>
                </a:moveTo>
                <a:lnTo>
                  <a:pt x="219938" y="0"/>
                </a:lnTo>
                <a:lnTo>
                  <a:pt x="0" y="187844"/>
                </a:lnTo>
                <a:lnTo>
                  <a:pt x="810056" y="294041"/>
                </a:lnTo>
                <a:lnTo>
                  <a:pt x="2691815" y="494092"/>
                </a:lnTo>
                <a:lnTo>
                  <a:pt x="2269820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0"/>
          <p:cNvSpPr/>
          <p:nvPr/>
        </p:nvSpPr>
        <p:spPr>
          <a:xfrm>
            <a:off x="4983583" y="6081214"/>
            <a:ext cx="1548130" cy="778891"/>
          </a:xfrm>
          <a:custGeom>
            <a:avLst/>
            <a:gdLst/>
            <a:ahLst/>
            <a:cxnLst/>
            <a:rect l="l" t="t" r="r" b="b"/>
            <a:pathLst>
              <a:path w="1548129" h="764540">
                <a:moveTo>
                  <a:pt x="918819" y="0"/>
                </a:moveTo>
                <a:lnTo>
                  <a:pt x="0" y="764129"/>
                </a:lnTo>
                <a:lnTo>
                  <a:pt x="1548076" y="764129"/>
                </a:lnTo>
                <a:lnTo>
                  <a:pt x="918819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"/>
          <p:cNvSpPr/>
          <p:nvPr/>
        </p:nvSpPr>
        <p:spPr>
          <a:xfrm>
            <a:off x="0" y="1603019"/>
            <a:ext cx="918210" cy="1443924"/>
          </a:xfrm>
          <a:custGeom>
            <a:avLst/>
            <a:gdLst/>
            <a:ahLst/>
            <a:cxnLst/>
            <a:rect l="l" t="t" r="r" b="b"/>
            <a:pathLst>
              <a:path w="918210" h="1417320">
                <a:moveTo>
                  <a:pt x="917727" y="0"/>
                </a:moveTo>
                <a:lnTo>
                  <a:pt x="0" y="219836"/>
                </a:lnTo>
                <a:lnTo>
                  <a:pt x="0" y="1416716"/>
                </a:lnTo>
                <a:lnTo>
                  <a:pt x="917727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2"/>
          <p:cNvSpPr/>
          <p:nvPr/>
        </p:nvSpPr>
        <p:spPr>
          <a:xfrm>
            <a:off x="6371760" y="6202024"/>
            <a:ext cx="1485900" cy="655976"/>
          </a:xfrm>
          <a:custGeom>
            <a:avLst/>
            <a:gdLst/>
            <a:ahLst/>
            <a:cxnLst/>
            <a:rect l="l" t="t" r="r" b="b"/>
            <a:pathLst>
              <a:path w="1485900" h="643890">
                <a:moveTo>
                  <a:pt x="212157" y="0"/>
                </a:moveTo>
                <a:lnTo>
                  <a:pt x="0" y="643321"/>
                </a:lnTo>
                <a:lnTo>
                  <a:pt x="1022837" y="643321"/>
                </a:lnTo>
                <a:lnTo>
                  <a:pt x="1485713" y="426834"/>
                </a:lnTo>
                <a:lnTo>
                  <a:pt x="212157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/>
          <p:cNvSpPr/>
          <p:nvPr/>
        </p:nvSpPr>
        <p:spPr>
          <a:xfrm>
            <a:off x="0" y="508815"/>
            <a:ext cx="501650" cy="1881241"/>
          </a:xfrm>
          <a:custGeom>
            <a:avLst/>
            <a:gdLst/>
            <a:ahLst/>
            <a:cxnLst/>
            <a:rect l="l" t="t" r="r" b="b"/>
            <a:pathLst>
              <a:path w="501650" h="1846579">
                <a:moveTo>
                  <a:pt x="501406" y="0"/>
                </a:moveTo>
                <a:lnTo>
                  <a:pt x="0" y="509721"/>
                </a:lnTo>
                <a:lnTo>
                  <a:pt x="0" y="1386724"/>
                </a:lnTo>
                <a:lnTo>
                  <a:pt x="471789" y="1846351"/>
                </a:lnTo>
                <a:lnTo>
                  <a:pt x="471434" y="1837347"/>
                </a:lnTo>
                <a:lnTo>
                  <a:pt x="501406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/>
          <p:cNvSpPr/>
          <p:nvPr/>
        </p:nvSpPr>
        <p:spPr>
          <a:xfrm>
            <a:off x="10899529" y="4907171"/>
            <a:ext cx="1323975" cy="1920702"/>
          </a:xfrm>
          <a:custGeom>
            <a:avLst/>
            <a:gdLst/>
            <a:ahLst/>
            <a:cxnLst/>
            <a:rect l="l" t="t" r="r" b="b"/>
            <a:pathLst>
              <a:path w="1323975" h="1885315">
                <a:moveTo>
                  <a:pt x="0" y="0"/>
                </a:moveTo>
                <a:lnTo>
                  <a:pt x="337845" y="834872"/>
                </a:lnTo>
                <a:lnTo>
                  <a:pt x="792974" y="1885020"/>
                </a:lnTo>
                <a:lnTo>
                  <a:pt x="1323823" y="1885020"/>
                </a:lnTo>
                <a:lnTo>
                  <a:pt x="1323823" y="481834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5"/>
          <p:cNvSpPr/>
          <p:nvPr/>
        </p:nvSpPr>
        <p:spPr>
          <a:xfrm>
            <a:off x="11027140" y="4935223"/>
            <a:ext cx="1172210" cy="1962752"/>
          </a:xfrm>
          <a:custGeom>
            <a:avLst/>
            <a:gdLst/>
            <a:ahLst/>
            <a:cxnLst/>
            <a:rect l="l" t="t" r="r" b="b"/>
            <a:pathLst>
              <a:path w="1172209" h="1926590">
                <a:moveTo>
                  <a:pt x="784993" y="0"/>
                </a:moveTo>
                <a:lnTo>
                  <a:pt x="433533" y="829233"/>
                </a:lnTo>
                <a:lnTo>
                  <a:pt x="0" y="1926005"/>
                </a:lnTo>
                <a:lnTo>
                  <a:pt x="1171592" y="1926005"/>
                </a:lnTo>
                <a:lnTo>
                  <a:pt x="1171592" y="829072"/>
                </a:lnTo>
                <a:lnTo>
                  <a:pt x="784993" y="0"/>
                </a:lnTo>
                <a:close/>
              </a:path>
            </a:pathLst>
          </a:custGeom>
          <a:solidFill>
            <a:srgbClr val="046DA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6"/>
          <p:cNvSpPr/>
          <p:nvPr/>
        </p:nvSpPr>
        <p:spPr>
          <a:xfrm>
            <a:off x="0" y="4236071"/>
            <a:ext cx="501650" cy="1333947"/>
          </a:xfrm>
          <a:custGeom>
            <a:avLst/>
            <a:gdLst/>
            <a:ahLst/>
            <a:cxnLst/>
            <a:rect l="l" t="t" r="r" b="b"/>
            <a:pathLst>
              <a:path w="501650" h="1309370">
                <a:moveTo>
                  <a:pt x="0" y="0"/>
                </a:moveTo>
                <a:lnTo>
                  <a:pt x="0" y="1309086"/>
                </a:lnTo>
                <a:lnTo>
                  <a:pt x="501404" y="1075277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7"/>
          <p:cNvSpPr/>
          <p:nvPr/>
        </p:nvSpPr>
        <p:spPr>
          <a:xfrm>
            <a:off x="516912" y="6192643"/>
            <a:ext cx="2073910" cy="674737"/>
          </a:xfrm>
          <a:custGeom>
            <a:avLst/>
            <a:gdLst/>
            <a:ahLst/>
            <a:cxnLst/>
            <a:rect l="l" t="t" r="r" b="b"/>
            <a:pathLst>
              <a:path w="2073910" h="662304">
                <a:moveTo>
                  <a:pt x="128686" y="0"/>
                </a:moveTo>
                <a:lnTo>
                  <a:pt x="0" y="662029"/>
                </a:lnTo>
                <a:lnTo>
                  <a:pt x="1626344" y="662029"/>
                </a:lnTo>
                <a:lnTo>
                  <a:pt x="2073348" y="378002"/>
                </a:lnTo>
                <a:lnTo>
                  <a:pt x="128686" y="0"/>
                </a:lnTo>
                <a:close/>
              </a:path>
            </a:pathLst>
          </a:custGeom>
          <a:solidFill>
            <a:srgbClr val="63B2DD">
              <a:alpha val="3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/>
          <p:cNvSpPr/>
          <p:nvPr/>
        </p:nvSpPr>
        <p:spPr>
          <a:xfrm>
            <a:off x="977" y="5053377"/>
            <a:ext cx="1501775" cy="1819137"/>
          </a:xfrm>
          <a:custGeom>
            <a:avLst/>
            <a:gdLst/>
            <a:ahLst/>
            <a:cxnLst/>
            <a:rect l="l" t="t" r="r" b="b"/>
            <a:pathLst>
              <a:path w="1501775" h="1785620">
                <a:moveTo>
                  <a:pt x="1501289" y="0"/>
                </a:moveTo>
                <a:lnTo>
                  <a:pt x="0" y="346601"/>
                </a:lnTo>
                <a:lnTo>
                  <a:pt x="0" y="1785159"/>
                </a:lnTo>
                <a:lnTo>
                  <a:pt x="309203" y="1785159"/>
                </a:lnTo>
                <a:lnTo>
                  <a:pt x="454949" y="1576768"/>
                </a:lnTo>
                <a:lnTo>
                  <a:pt x="1501289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/>
          <p:cNvSpPr/>
          <p:nvPr/>
        </p:nvSpPr>
        <p:spPr>
          <a:xfrm>
            <a:off x="8615554" y="5729773"/>
            <a:ext cx="1123950" cy="1128227"/>
          </a:xfrm>
          <a:custGeom>
            <a:avLst/>
            <a:gdLst/>
            <a:ahLst/>
            <a:cxnLst/>
            <a:rect l="l" t="t" r="r" b="b"/>
            <a:pathLst>
              <a:path w="1123950" h="1107440">
                <a:moveTo>
                  <a:pt x="0" y="0"/>
                </a:moveTo>
                <a:lnTo>
                  <a:pt x="38655" y="1107024"/>
                </a:lnTo>
                <a:lnTo>
                  <a:pt x="1123840" y="1107024"/>
                </a:lnTo>
                <a:lnTo>
                  <a:pt x="0" y="0"/>
                </a:lnTo>
                <a:close/>
              </a:path>
            </a:pathLst>
          </a:custGeom>
          <a:solidFill>
            <a:srgbClr val="046DA4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9184D3-CDBD-414C-829D-B3290B394C05}"/>
              </a:ext>
            </a:extLst>
          </p:cNvPr>
          <p:cNvSpPr txBox="1"/>
          <p:nvPr/>
        </p:nvSpPr>
        <p:spPr>
          <a:xfrm>
            <a:off x="5638800" y="508815"/>
            <a:ext cx="552519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האוכלוסייה המוצגת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B011F4-591F-47F2-BE03-2B050486FFCA}"/>
              </a:ext>
            </a:extLst>
          </p:cNvPr>
          <p:cNvSpPr txBox="1"/>
          <p:nvPr/>
        </p:nvSpPr>
        <p:spPr>
          <a:xfrm>
            <a:off x="1288359" y="1236888"/>
            <a:ext cx="987563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כ-1,600 סטודנטיות וסטודנטים ענו לסקר. נראה כמה פילוחים כלליים על האוכלוסייה שהשתתפה בסקר: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9E5DE94-4929-47F3-A1E4-D6DC563B7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100" y="1644543"/>
            <a:ext cx="60198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023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0295246" y="6865"/>
            <a:ext cx="1896745" cy="584168"/>
          </a:xfrm>
          <a:custGeom>
            <a:avLst/>
            <a:gdLst/>
            <a:ahLst/>
            <a:cxnLst/>
            <a:rect l="l" t="t" r="r" b="b"/>
            <a:pathLst>
              <a:path w="1896745" h="573405">
                <a:moveTo>
                  <a:pt x="1896177" y="0"/>
                </a:moveTo>
                <a:lnTo>
                  <a:pt x="412293" y="0"/>
                </a:lnTo>
                <a:lnTo>
                  <a:pt x="0" y="342881"/>
                </a:lnTo>
                <a:lnTo>
                  <a:pt x="12153" y="343681"/>
                </a:lnTo>
                <a:lnTo>
                  <a:pt x="1896177" y="572827"/>
                </a:lnTo>
                <a:lnTo>
                  <a:pt x="1896177" y="0"/>
                </a:lnTo>
                <a:close/>
              </a:path>
            </a:pathLst>
          </a:custGeom>
          <a:solidFill>
            <a:srgbClr val="63B2DD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34140" y="45638"/>
            <a:ext cx="657860" cy="1232381"/>
          </a:xfrm>
          <a:custGeom>
            <a:avLst/>
            <a:gdLst/>
            <a:ahLst/>
            <a:cxnLst/>
            <a:rect l="l" t="t" r="r" b="b"/>
            <a:pathLst>
              <a:path w="657859" h="1209675">
                <a:moveTo>
                  <a:pt x="398907" y="0"/>
                </a:moveTo>
                <a:lnTo>
                  <a:pt x="0" y="1209598"/>
                </a:lnTo>
                <a:lnTo>
                  <a:pt x="7937" y="1205331"/>
                </a:lnTo>
                <a:lnTo>
                  <a:pt x="657283" y="901632"/>
                </a:lnTo>
                <a:lnTo>
                  <a:pt x="657283" y="86595"/>
                </a:lnTo>
                <a:lnTo>
                  <a:pt x="398907" y="0"/>
                </a:lnTo>
                <a:close/>
              </a:path>
            </a:pathLst>
          </a:custGeom>
          <a:solidFill>
            <a:srgbClr val="046DA4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480185" cy="383623"/>
          </a:xfrm>
          <a:custGeom>
            <a:avLst/>
            <a:gdLst/>
            <a:ahLst/>
            <a:cxnLst/>
            <a:rect l="l" t="t" r="r" b="b"/>
            <a:pathLst>
              <a:path w="1480185" h="376555">
                <a:moveTo>
                  <a:pt x="1161881" y="0"/>
                </a:moveTo>
                <a:lnTo>
                  <a:pt x="0" y="0"/>
                </a:lnTo>
                <a:lnTo>
                  <a:pt x="0" y="376040"/>
                </a:lnTo>
                <a:lnTo>
                  <a:pt x="1479989" y="257864"/>
                </a:lnTo>
                <a:lnTo>
                  <a:pt x="1161881" y="0"/>
                </a:lnTo>
                <a:close/>
              </a:path>
            </a:pathLst>
          </a:custGeom>
          <a:solidFill>
            <a:srgbClr val="63B2DD">
              <a:alpha val="4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"/>
          <p:cNvSpPr/>
          <p:nvPr/>
        </p:nvSpPr>
        <p:spPr>
          <a:xfrm>
            <a:off x="7960869" y="0"/>
            <a:ext cx="1778635" cy="949677"/>
          </a:xfrm>
          <a:custGeom>
            <a:avLst/>
            <a:gdLst/>
            <a:ahLst/>
            <a:cxnLst/>
            <a:rect l="l" t="t" r="r" b="b"/>
            <a:pathLst>
              <a:path w="1778634" h="932180">
                <a:moveTo>
                  <a:pt x="1457622" y="0"/>
                </a:moveTo>
                <a:lnTo>
                  <a:pt x="0" y="0"/>
                </a:lnTo>
                <a:lnTo>
                  <a:pt x="100914" y="55865"/>
                </a:lnTo>
                <a:lnTo>
                  <a:pt x="1778419" y="931657"/>
                </a:lnTo>
                <a:lnTo>
                  <a:pt x="1457622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9"/>
          <p:cNvSpPr/>
          <p:nvPr/>
        </p:nvSpPr>
        <p:spPr>
          <a:xfrm>
            <a:off x="3839313" y="7321"/>
            <a:ext cx="2692400" cy="503950"/>
          </a:xfrm>
          <a:custGeom>
            <a:avLst/>
            <a:gdLst/>
            <a:ahLst/>
            <a:cxnLst/>
            <a:rect l="l" t="t" r="r" b="b"/>
            <a:pathLst>
              <a:path w="2692400" h="494665">
                <a:moveTo>
                  <a:pt x="2269820" y="0"/>
                </a:moveTo>
                <a:lnTo>
                  <a:pt x="219938" y="0"/>
                </a:lnTo>
                <a:lnTo>
                  <a:pt x="0" y="187844"/>
                </a:lnTo>
                <a:lnTo>
                  <a:pt x="810056" y="294041"/>
                </a:lnTo>
                <a:lnTo>
                  <a:pt x="2691815" y="494092"/>
                </a:lnTo>
                <a:lnTo>
                  <a:pt x="2269820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0"/>
          <p:cNvSpPr/>
          <p:nvPr/>
        </p:nvSpPr>
        <p:spPr>
          <a:xfrm>
            <a:off x="4983583" y="6081214"/>
            <a:ext cx="1548130" cy="778891"/>
          </a:xfrm>
          <a:custGeom>
            <a:avLst/>
            <a:gdLst/>
            <a:ahLst/>
            <a:cxnLst/>
            <a:rect l="l" t="t" r="r" b="b"/>
            <a:pathLst>
              <a:path w="1548129" h="764540">
                <a:moveTo>
                  <a:pt x="918819" y="0"/>
                </a:moveTo>
                <a:lnTo>
                  <a:pt x="0" y="764129"/>
                </a:lnTo>
                <a:lnTo>
                  <a:pt x="1548076" y="764129"/>
                </a:lnTo>
                <a:lnTo>
                  <a:pt x="918819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"/>
          <p:cNvSpPr/>
          <p:nvPr/>
        </p:nvSpPr>
        <p:spPr>
          <a:xfrm>
            <a:off x="0" y="1603019"/>
            <a:ext cx="918210" cy="1443924"/>
          </a:xfrm>
          <a:custGeom>
            <a:avLst/>
            <a:gdLst/>
            <a:ahLst/>
            <a:cxnLst/>
            <a:rect l="l" t="t" r="r" b="b"/>
            <a:pathLst>
              <a:path w="918210" h="1417320">
                <a:moveTo>
                  <a:pt x="917727" y="0"/>
                </a:moveTo>
                <a:lnTo>
                  <a:pt x="0" y="219836"/>
                </a:lnTo>
                <a:lnTo>
                  <a:pt x="0" y="1416716"/>
                </a:lnTo>
                <a:lnTo>
                  <a:pt x="917727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2"/>
          <p:cNvSpPr/>
          <p:nvPr/>
        </p:nvSpPr>
        <p:spPr>
          <a:xfrm>
            <a:off x="6371760" y="6202024"/>
            <a:ext cx="1485900" cy="655976"/>
          </a:xfrm>
          <a:custGeom>
            <a:avLst/>
            <a:gdLst/>
            <a:ahLst/>
            <a:cxnLst/>
            <a:rect l="l" t="t" r="r" b="b"/>
            <a:pathLst>
              <a:path w="1485900" h="643890">
                <a:moveTo>
                  <a:pt x="212157" y="0"/>
                </a:moveTo>
                <a:lnTo>
                  <a:pt x="0" y="643321"/>
                </a:lnTo>
                <a:lnTo>
                  <a:pt x="1022837" y="643321"/>
                </a:lnTo>
                <a:lnTo>
                  <a:pt x="1485713" y="426834"/>
                </a:lnTo>
                <a:lnTo>
                  <a:pt x="212157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/>
          <p:cNvSpPr/>
          <p:nvPr/>
        </p:nvSpPr>
        <p:spPr>
          <a:xfrm>
            <a:off x="0" y="508815"/>
            <a:ext cx="501650" cy="1881241"/>
          </a:xfrm>
          <a:custGeom>
            <a:avLst/>
            <a:gdLst/>
            <a:ahLst/>
            <a:cxnLst/>
            <a:rect l="l" t="t" r="r" b="b"/>
            <a:pathLst>
              <a:path w="501650" h="1846579">
                <a:moveTo>
                  <a:pt x="501406" y="0"/>
                </a:moveTo>
                <a:lnTo>
                  <a:pt x="0" y="509721"/>
                </a:lnTo>
                <a:lnTo>
                  <a:pt x="0" y="1386724"/>
                </a:lnTo>
                <a:lnTo>
                  <a:pt x="471789" y="1846351"/>
                </a:lnTo>
                <a:lnTo>
                  <a:pt x="471434" y="1837347"/>
                </a:lnTo>
                <a:lnTo>
                  <a:pt x="501406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/>
          <p:cNvSpPr/>
          <p:nvPr/>
        </p:nvSpPr>
        <p:spPr>
          <a:xfrm>
            <a:off x="10899529" y="4907171"/>
            <a:ext cx="1323975" cy="1920702"/>
          </a:xfrm>
          <a:custGeom>
            <a:avLst/>
            <a:gdLst/>
            <a:ahLst/>
            <a:cxnLst/>
            <a:rect l="l" t="t" r="r" b="b"/>
            <a:pathLst>
              <a:path w="1323975" h="1885315">
                <a:moveTo>
                  <a:pt x="0" y="0"/>
                </a:moveTo>
                <a:lnTo>
                  <a:pt x="337845" y="834872"/>
                </a:lnTo>
                <a:lnTo>
                  <a:pt x="792974" y="1885020"/>
                </a:lnTo>
                <a:lnTo>
                  <a:pt x="1323823" y="1885020"/>
                </a:lnTo>
                <a:lnTo>
                  <a:pt x="1323823" y="481834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5"/>
          <p:cNvSpPr/>
          <p:nvPr/>
        </p:nvSpPr>
        <p:spPr>
          <a:xfrm>
            <a:off x="11027140" y="4935223"/>
            <a:ext cx="1172210" cy="1962752"/>
          </a:xfrm>
          <a:custGeom>
            <a:avLst/>
            <a:gdLst/>
            <a:ahLst/>
            <a:cxnLst/>
            <a:rect l="l" t="t" r="r" b="b"/>
            <a:pathLst>
              <a:path w="1172209" h="1926590">
                <a:moveTo>
                  <a:pt x="784993" y="0"/>
                </a:moveTo>
                <a:lnTo>
                  <a:pt x="433533" y="829233"/>
                </a:lnTo>
                <a:lnTo>
                  <a:pt x="0" y="1926005"/>
                </a:lnTo>
                <a:lnTo>
                  <a:pt x="1171592" y="1926005"/>
                </a:lnTo>
                <a:lnTo>
                  <a:pt x="1171592" y="829072"/>
                </a:lnTo>
                <a:lnTo>
                  <a:pt x="784993" y="0"/>
                </a:lnTo>
                <a:close/>
              </a:path>
            </a:pathLst>
          </a:custGeom>
          <a:solidFill>
            <a:srgbClr val="046DA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6"/>
          <p:cNvSpPr/>
          <p:nvPr/>
        </p:nvSpPr>
        <p:spPr>
          <a:xfrm>
            <a:off x="0" y="4236071"/>
            <a:ext cx="501650" cy="1333947"/>
          </a:xfrm>
          <a:custGeom>
            <a:avLst/>
            <a:gdLst/>
            <a:ahLst/>
            <a:cxnLst/>
            <a:rect l="l" t="t" r="r" b="b"/>
            <a:pathLst>
              <a:path w="501650" h="1309370">
                <a:moveTo>
                  <a:pt x="0" y="0"/>
                </a:moveTo>
                <a:lnTo>
                  <a:pt x="0" y="1309086"/>
                </a:lnTo>
                <a:lnTo>
                  <a:pt x="501404" y="1075277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7"/>
          <p:cNvSpPr/>
          <p:nvPr/>
        </p:nvSpPr>
        <p:spPr>
          <a:xfrm>
            <a:off x="516912" y="6192643"/>
            <a:ext cx="2073910" cy="674737"/>
          </a:xfrm>
          <a:custGeom>
            <a:avLst/>
            <a:gdLst/>
            <a:ahLst/>
            <a:cxnLst/>
            <a:rect l="l" t="t" r="r" b="b"/>
            <a:pathLst>
              <a:path w="2073910" h="662304">
                <a:moveTo>
                  <a:pt x="128686" y="0"/>
                </a:moveTo>
                <a:lnTo>
                  <a:pt x="0" y="662029"/>
                </a:lnTo>
                <a:lnTo>
                  <a:pt x="1626344" y="662029"/>
                </a:lnTo>
                <a:lnTo>
                  <a:pt x="2073348" y="378002"/>
                </a:lnTo>
                <a:lnTo>
                  <a:pt x="128686" y="0"/>
                </a:lnTo>
                <a:close/>
              </a:path>
            </a:pathLst>
          </a:custGeom>
          <a:solidFill>
            <a:srgbClr val="63B2DD">
              <a:alpha val="3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/>
          <p:cNvSpPr/>
          <p:nvPr/>
        </p:nvSpPr>
        <p:spPr>
          <a:xfrm>
            <a:off x="977" y="5053377"/>
            <a:ext cx="1501775" cy="1819137"/>
          </a:xfrm>
          <a:custGeom>
            <a:avLst/>
            <a:gdLst/>
            <a:ahLst/>
            <a:cxnLst/>
            <a:rect l="l" t="t" r="r" b="b"/>
            <a:pathLst>
              <a:path w="1501775" h="1785620">
                <a:moveTo>
                  <a:pt x="1501289" y="0"/>
                </a:moveTo>
                <a:lnTo>
                  <a:pt x="0" y="346601"/>
                </a:lnTo>
                <a:lnTo>
                  <a:pt x="0" y="1785159"/>
                </a:lnTo>
                <a:lnTo>
                  <a:pt x="309203" y="1785159"/>
                </a:lnTo>
                <a:lnTo>
                  <a:pt x="454949" y="1576768"/>
                </a:lnTo>
                <a:lnTo>
                  <a:pt x="1501289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/>
          <p:cNvSpPr/>
          <p:nvPr/>
        </p:nvSpPr>
        <p:spPr>
          <a:xfrm>
            <a:off x="8615554" y="5729773"/>
            <a:ext cx="1123950" cy="1128227"/>
          </a:xfrm>
          <a:custGeom>
            <a:avLst/>
            <a:gdLst/>
            <a:ahLst/>
            <a:cxnLst/>
            <a:rect l="l" t="t" r="r" b="b"/>
            <a:pathLst>
              <a:path w="1123950" h="1107440">
                <a:moveTo>
                  <a:pt x="0" y="0"/>
                </a:moveTo>
                <a:lnTo>
                  <a:pt x="38655" y="1107024"/>
                </a:lnTo>
                <a:lnTo>
                  <a:pt x="1123840" y="1107024"/>
                </a:lnTo>
                <a:lnTo>
                  <a:pt x="0" y="0"/>
                </a:lnTo>
                <a:close/>
              </a:path>
            </a:pathLst>
          </a:custGeom>
          <a:solidFill>
            <a:srgbClr val="046DA4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9184D3-CDBD-414C-829D-B3290B394C05}"/>
              </a:ext>
            </a:extLst>
          </p:cNvPr>
          <p:cNvSpPr txBox="1"/>
          <p:nvPr/>
        </p:nvSpPr>
        <p:spPr>
          <a:xfrm>
            <a:off x="5638800" y="508815"/>
            <a:ext cx="552519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האוכלוסייה המוצגת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B011F4-591F-47F2-BE03-2B050486FFCA}"/>
              </a:ext>
            </a:extLst>
          </p:cNvPr>
          <p:cNvSpPr txBox="1"/>
          <p:nvPr/>
        </p:nvSpPr>
        <p:spPr>
          <a:xfrm>
            <a:off x="1288359" y="1236888"/>
            <a:ext cx="987563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כ-1,600 סטודנטיות וסטודנטים ענו לסקר. נראה כמה פילוחים כלליים על האוכלוסייה שהשתתפה בסקר: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F64FFB9-16B4-460F-8719-39F213350A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5150" y="1707134"/>
            <a:ext cx="5981700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124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0295246" y="6865"/>
            <a:ext cx="1896745" cy="584168"/>
          </a:xfrm>
          <a:custGeom>
            <a:avLst/>
            <a:gdLst/>
            <a:ahLst/>
            <a:cxnLst/>
            <a:rect l="l" t="t" r="r" b="b"/>
            <a:pathLst>
              <a:path w="1896745" h="573405">
                <a:moveTo>
                  <a:pt x="1896177" y="0"/>
                </a:moveTo>
                <a:lnTo>
                  <a:pt x="412293" y="0"/>
                </a:lnTo>
                <a:lnTo>
                  <a:pt x="0" y="342881"/>
                </a:lnTo>
                <a:lnTo>
                  <a:pt x="12153" y="343681"/>
                </a:lnTo>
                <a:lnTo>
                  <a:pt x="1896177" y="572827"/>
                </a:lnTo>
                <a:lnTo>
                  <a:pt x="1896177" y="0"/>
                </a:lnTo>
                <a:close/>
              </a:path>
            </a:pathLst>
          </a:custGeom>
          <a:solidFill>
            <a:srgbClr val="63B2DD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34140" y="45638"/>
            <a:ext cx="657860" cy="1232381"/>
          </a:xfrm>
          <a:custGeom>
            <a:avLst/>
            <a:gdLst/>
            <a:ahLst/>
            <a:cxnLst/>
            <a:rect l="l" t="t" r="r" b="b"/>
            <a:pathLst>
              <a:path w="657859" h="1209675">
                <a:moveTo>
                  <a:pt x="398907" y="0"/>
                </a:moveTo>
                <a:lnTo>
                  <a:pt x="0" y="1209598"/>
                </a:lnTo>
                <a:lnTo>
                  <a:pt x="7937" y="1205331"/>
                </a:lnTo>
                <a:lnTo>
                  <a:pt x="657283" y="901632"/>
                </a:lnTo>
                <a:lnTo>
                  <a:pt x="657283" y="86595"/>
                </a:lnTo>
                <a:lnTo>
                  <a:pt x="398907" y="0"/>
                </a:lnTo>
                <a:close/>
              </a:path>
            </a:pathLst>
          </a:custGeom>
          <a:solidFill>
            <a:srgbClr val="046DA4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480185" cy="383623"/>
          </a:xfrm>
          <a:custGeom>
            <a:avLst/>
            <a:gdLst/>
            <a:ahLst/>
            <a:cxnLst/>
            <a:rect l="l" t="t" r="r" b="b"/>
            <a:pathLst>
              <a:path w="1480185" h="376555">
                <a:moveTo>
                  <a:pt x="1161881" y="0"/>
                </a:moveTo>
                <a:lnTo>
                  <a:pt x="0" y="0"/>
                </a:lnTo>
                <a:lnTo>
                  <a:pt x="0" y="376040"/>
                </a:lnTo>
                <a:lnTo>
                  <a:pt x="1479989" y="257864"/>
                </a:lnTo>
                <a:lnTo>
                  <a:pt x="1161881" y="0"/>
                </a:lnTo>
                <a:close/>
              </a:path>
            </a:pathLst>
          </a:custGeom>
          <a:solidFill>
            <a:srgbClr val="63B2DD">
              <a:alpha val="4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"/>
          <p:cNvSpPr/>
          <p:nvPr/>
        </p:nvSpPr>
        <p:spPr>
          <a:xfrm>
            <a:off x="7960869" y="0"/>
            <a:ext cx="1778635" cy="949677"/>
          </a:xfrm>
          <a:custGeom>
            <a:avLst/>
            <a:gdLst/>
            <a:ahLst/>
            <a:cxnLst/>
            <a:rect l="l" t="t" r="r" b="b"/>
            <a:pathLst>
              <a:path w="1778634" h="932180">
                <a:moveTo>
                  <a:pt x="1457622" y="0"/>
                </a:moveTo>
                <a:lnTo>
                  <a:pt x="0" y="0"/>
                </a:lnTo>
                <a:lnTo>
                  <a:pt x="100914" y="55865"/>
                </a:lnTo>
                <a:lnTo>
                  <a:pt x="1778419" y="931657"/>
                </a:lnTo>
                <a:lnTo>
                  <a:pt x="1457622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9"/>
          <p:cNvSpPr/>
          <p:nvPr/>
        </p:nvSpPr>
        <p:spPr>
          <a:xfrm>
            <a:off x="3839313" y="7321"/>
            <a:ext cx="2692400" cy="503950"/>
          </a:xfrm>
          <a:custGeom>
            <a:avLst/>
            <a:gdLst/>
            <a:ahLst/>
            <a:cxnLst/>
            <a:rect l="l" t="t" r="r" b="b"/>
            <a:pathLst>
              <a:path w="2692400" h="494665">
                <a:moveTo>
                  <a:pt x="2269820" y="0"/>
                </a:moveTo>
                <a:lnTo>
                  <a:pt x="219938" y="0"/>
                </a:lnTo>
                <a:lnTo>
                  <a:pt x="0" y="187844"/>
                </a:lnTo>
                <a:lnTo>
                  <a:pt x="810056" y="294041"/>
                </a:lnTo>
                <a:lnTo>
                  <a:pt x="2691815" y="494092"/>
                </a:lnTo>
                <a:lnTo>
                  <a:pt x="2269820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0"/>
          <p:cNvSpPr/>
          <p:nvPr/>
        </p:nvSpPr>
        <p:spPr>
          <a:xfrm>
            <a:off x="4983583" y="6081214"/>
            <a:ext cx="1548130" cy="778891"/>
          </a:xfrm>
          <a:custGeom>
            <a:avLst/>
            <a:gdLst/>
            <a:ahLst/>
            <a:cxnLst/>
            <a:rect l="l" t="t" r="r" b="b"/>
            <a:pathLst>
              <a:path w="1548129" h="764540">
                <a:moveTo>
                  <a:pt x="918819" y="0"/>
                </a:moveTo>
                <a:lnTo>
                  <a:pt x="0" y="764129"/>
                </a:lnTo>
                <a:lnTo>
                  <a:pt x="1548076" y="764129"/>
                </a:lnTo>
                <a:lnTo>
                  <a:pt x="918819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"/>
          <p:cNvSpPr/>
          <p:nvPr/>
        </p:nvSpPr>
        <p:spPr>
          <a:xfrm>
            <a:off x="0" y="1603019"/>
            <a:ext cx="918210" cy="1443924"/>
          </a:xfrm>
          <a:custGeom>
            <a:avLst/>
            <a:gdLst/>
            <a:ahLst/>
            <a:cxnLst/>
            <a:rect l="l" t="t" r="r" b="b"/>
            <a:pathLst>
              <a:path w="918210" h="1417320">
                <a:moveTo>
                  <a:pt x="917727" y="0"/>
                </a:moveTo>
                <a:lnTo>
                  <a:pt x="0" y="219836"/>
                </a:lnTo>
                <a:lnTo>
                  <a:pt x="0" y="1416716"/>
                </a:lnTo>
                <a:lnTo>
                  <a:pt x="917727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2"/>
          <p:cNvSpPr/>
          <p:nvPr/>
        </p:nvSpPr>
        <p:spPr>
          <a:xfrm>
            <a:off x="6371760" y="6202024"/>
            <a:ext cx="1485900" cy="655976"/>
          </a:xfrm>
          <a:custGeom>
            <a:avLst/>
            <a:gdLst/>
            <a:ahLst/>
            <a:cxnLst/>
            <a:rect l="l" t="t" r="r" b="b"/>
            <a:pathLst>
              <a:path w="1485900" h="643890">
                <a:moveTo>
                  <a:pt x="212157" y="0"/>
                </a:moveTo>
                <a:lnTo>
                  <a:pt x="0" y="643321"/>
                </a:lnTo>
                <a:lnTo>
                  <a:pt x="1022837" y="643321"/>
                </a:lnTo>
                <a:lnTo>
                  <a:pt x="1485713" y="426834"/>
                </a:lnTo>
                <a:lnTo>
                  <a:pt x="212157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/>
          <p:cNvSpPr/>
          <p:nvPr/>
        </p:nvSpPr>
        <p:spPr>
          <a:xfrm>
            <a:off x="0" y="508815"/>
            <a:ext cx="501650" cy="1881241"/>
          </a:xfrm>
          <a:custGeom>
            <a:avLst/>
            <a:gdLst/>
            <a:ahLst/>
            <a:cxnLst/>
            <a:rect l="l" t="t" r="r" b="b"/>
            <a:pathLst>
              <a:path w="501650" h="1846579">
                <a:moveTo>
                  <a:pt x="501406" y="0"/>
                </a:moveTo>
                <a:lnTo>
                  <a:pt x="0" y="509721"/>
                </a:lnTo>
                <a:lnTo>
                  <a:pt x="0" y="1386724"/>
                </a:lnTo>
                <a:lnTo>
                  <a:pt x="471789" y="1846351"/>
                </a:lnTo>
                <a:lnTo>
                  <a:pt x="471434" y="1837347"/>
                </a:lnTo>
                <a:lnTo>
                  <a:pt x="501406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/>
          <p:cNvSpPr/>
          <p:nvPr/>
        </p:nvSpPr>
        <p:spPr>
          <a:xfrm>
            <a:off x="10899529" y="4907171"/>
            <a:ext cx="1323975" cy="1920702"/>
          </a:xfrm>
          <a:custGeom>
            <a:avLst/>
            <a:gdLst/>
            <a:ahLst/>
            <a:cxnLst/>
            <a:rect l="l" t="t" r="r" b="b"/>
            <a:pathLst>
              <a:path w="1323975" h="1885315">
                <a:moveTo>
                  <a:pt x="0" y="0"/>
                </a:moveTo>
                <a:lnTo>
                  <a:pt x="337845" y="834872"/>
                </a:lnTo>
                <a:lnTo>
                  <a:pt x="792974" y="1885020"/>
                </a:lnTo>
                <a:lnTo>
                  <a:pt x="1323823" y="1885020"/>
                </a:lnTo>
                <a:lnTo>
                  <a:pt x="1323823" y="481834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5"/>
          <p:cNvSpPr/>
          <p:nvPr/>
        </p:nvSpPr>
        <p:spPr>
          <a:xfrm>
            <a:off x="11027140" y="4935223"/>
            <a:ext cx="1172210" cy="1962752"/>
          </a:xfrm>
          <a:custGeom>
            <a:avLst/>
            <a:gdLst/>
            <a:ahLst/>
            <a:cxnLst/>
            <a:rect l="l" t="t" r="r" b="b"/>
            <a:pathLst>
              <a:path w="1172209" h="1926590">
                <a:moveTo>
                  <a:pt x="784993" y="0"/>
                </a:moveTo>
                <a:lnTo>
                  <a:pt x="433533" y="829233"/>
                </a:lnTo>
                <a:lnTo>
                  <a:pt x="0" y="1926005"/>
                </a:lnTo>
                <a:lnTo>
                  <a:pt x="1171592" y="1926005"/>
                </a:lnTo>
                <a:lnTo>
                  <a:pt x="1171592" y="829072"/>
                </a:lnTo>
                <a:lnTo>
                  <a:pt x="784993" y="0"/>
                </a:lnTo>
                <a:close/>
              </a:path>
            </a:pathLst>
          </a:custGeom>
          <a:solidFill>
            <a:srgbClr val="046DA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6"/>
          <p:cNvSpPr/>
          <p:nvPr/>
        </p:nvSpPr>
        <p:spPr>
          <a:xfrm>
            <a:off x="0" y="4236071"/>
            <a:ext cx="501650" cy="1333947"/>
          </a:xfrm>
          <a:custGeom>
            <a:avLst/>
            <a:gdLst/>
            <a:ahLst/>
            <a:cxnLst/>
            <a:rect l="l" t="t" r="r" b="b"/>
            <a:pathLst>
              <a:path w="501650" h="1309370">
                <a:moveTo>
                  <a:pt x="0" y="0"/>
                </a:moveTo>
                <a:lnTo>
                  <a:pt x="0" y="1309086"/>
                </a:lnTo>
                <a:lnTo>
                  <a:pt x="501404" y="1075277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7"/>
          <p:cNvSpPr/>
          <p:nvPr/>
        </p:nvSpPr>
        <p:spPr>
          <a:xfrm>
            <a:off x="516912" y="6192643"/>
            <a:ext cx="2073910" cy="674737"/>
          </a:xfrm>
          <a:custGeom>
            <a:avLst/>
            <a:gdLst/>
            <a:ahLst/>
            <a:cxnLst/>
            <a:rect l="l" t="t" r="r" b="b"/>
            <a:pathLst>
              <a:path w="2073910" h="662304">
                <a:moveTo>
                  <a:pt x="128686" y="0"/>
                </a:moveTo>
                <a:lnTo>
                  <a:pt x="0" y="662029"/>
                </a:lnTo>
                <a:lnTo>
                  <a:pt x="1626344" y="662029"/>
                </a:lnTo>
                <a:lnTo>
                  <a:pt x="2073348" y="378002"/>
                </a:lnTo>
                <a:lnTo>
                  <a:pt x="128686" y="0"/>
                </a:lnTo>
                <a:close/>
              </a:path>
            </a:pathLst>
          </a:custGeom>
          <a:solidFill>
            <a:srgbClr val="63B2DD">
              <a:alpha val="3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/>
          <p:cNvSpPr/>
          <p:nvPr/>
        </p:nvSpPr>
        <p:spPr>
          <a:xfrm>
            <a:off x="977" y="5053377"/>
            <a:ext cx="1501775" cy="1819137"/>
          </a:xfrm>
          <a:custGeom>
            <a:avLst/>
            <a:gdLst/>
            <a:ahLst/>
            <a:cxnLst/>
            <a:rect l="l" t="t" r="r" b="b"/>
            <a:pathLst>
              <a:path w="1501775" h="1785620">
                <a:moveTo>
                  <a:pt x="1501289" y="0"/>
                </a:moveTo>
                <a:lnTo>
                  <a:pt x="0" y="346601"/>
                </a:lnTo>
                <a:lnTo>
                  <a:pt x="0" y="1785159"/>
                </a:lnTo>
                <a:lnTo>
                  <a:pt x="309203" y="1785159"/>
                </a:lnTo>
                <a:lnTo>
                  <a:pt x="454949" y="1576768"/>
                </a:lnTo>
                <a:lnTo>
                  <a:pt x="1501289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/>
          <p:cNvSpPr/>
          <p:nvPr/>
        </p:nvSpPr>
        <p:spPr>
          <a:xfrm>
            <a:off x="8615554" y="5729773"/>
            <a:ext cx="1123950" cy="1128227"/>
          </a:xfrm>
          <a:custGeom>
            <a:avLst/>
            <a:gdLst/>
            <a:ahLst/>
            <a:cxnLst/>
            <a:rect l="l" t="t" r="r" b="b"/>
            <a:pathLst>
              <a:path w="1123950" h="1107440">
                <a:moveTo>
                  <a:pt x="0" y="0"/>
                </a:moveTo>
                <a:lnTo>
                  <a:pt x="38655" y="1107024"/>
                </a:lnTo>
                <a:lnTo>
                  <a:pt x="1123840" y="1107024"/>
                </a:lnTo>
                <a:lnTo>
                  <a:pt x="0" y="0"/>
                </a:lnTo>
                <a:close/>
              </a:path>
            </a:pathLst>
          </a:custGeom>
          <a:solidFill>
            <a:srgbClr val="046DA4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9184D3-CDBD-414C-829D-B3290B394C05}"/>
              </a:ext>
            </a:extLst>
          </p:cNvPr>
          <p:cNvSpPr txBox="1"/>
          <p:nvPr/>
        </p:nvSpPr>
        <p:spPr>
          <a:xfrm>
            <a:off x="5638800" y="508815"/>
            <a:ext cx="552519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בעיות חיבור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B011F4-591F-47F2-BE03-2B050486FFCA}"/>
              </a:ext>
            </a:extLst>
          </p:cNvPr>
          <p:cNvSpPr txBox="1"/>
          <p:nvPr/>
        </p:nvSpPr>
        <p:spPr>
          <a:xfrm>
            <a:off x="1288359" y="1236888"/>
            <a:ext cx="987563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 – מתנגד במידה רבה 3 – לא חד משמעי 5 – מסכים במידה רבה (וניתנה גם אופציה של לא רלוונטי)</a:t>
            </a:r>
          </a:p>
          <a:p>
            <a: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היו לי בעיות חיבור במהלך שיעורים שהועברו בזום 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523F16B-0D1E-4B29-913D-3FF2931D7C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0412" y="2149146"/>
            <a:ext cx="5591175" cy="33147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7D86250-34ED-47C9-BBEF-FE706A0A0E4C}"/>
              </a:ext>
            </a:extLst>
          </p:cNvPr>
          <p:cNvSpPr txBox="1"/>
          <p:nvPr/>
        </p:nvSpPr>
        <p:spPr>
          <a:xfrm>
            <a:off x="2123057" y="1877683"/>
            <a:ext cx="189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200" dirty="0"/>
              <a:t>ציון ממוצע (1-5)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93924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0295246" y="6865"/>
            <a:ext cx="1896745" cy="584168"/>
          </a:xfrm>
          <a:custGeom>
            <a:avLst/>
            <a:gdLst/>
            <a:ahLst/>
            <a:cxnLst/>
            <a:rect l="l" t="t" r="r" b="b"/>
            <a:pathLst>
              <a:path w="1896745" h="573405">
                <a:moveTo>
                  <a:pt x="1896177" y="0"/>
                </a:moveTo>
                <a:lnTo>
                  <a:pt x="412293" y="0"/>
                </a:lnTo>
                <a:lnTo>
                  <a:pt x="0" y="342881"/>
                </a:lnTo>
                <a:lnTo>
                  <a:pt x="12153" y="343681"/>
                </a:lnTo>
                <a:lnTo>
                  <a:pt x="1896177" y="572827"/>
                </a:lnTo>
                <a:lnTo>
                  <a:pt x="1896177" y="0"/>
                </a:lnTo>
                <a:close/>
              </a:path>
            </a:pathLst>
          </a:custGeom>
          <a:solidFill>
            <a:srgbClr val="63B2DD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34140" y="45638"/>
            <a:ext cx="657860" cy="1232381"/>
          </a:xfrm>
          <a:custGeom>
            <a:avLst/>
            <a:gdLst/>
            <a:ahLst/>
            <a:cxnLst/>
            <a:rect l="l" t="t" r="r" b="b"/>
            <a:pathLst>
              <a:path w="657859" h="1209675">
                <a:moveTo>
                  <a:pt x="398907" y="0"/>
                </a:moveTo>
                <a:lnTo>
                  <a:pt x="0" y="1209598"/>
                </a:lnTo>
                <a:lnTo>
                  <a:pt x="7937" y="1205331"/>
                </a:lnTo>
                <a:lnTo>
                  <a:pt x="657283" y="901632"/>
                </a:lnTo>
                <a:lnTo>
                  <a:pt x="657283" y="86595"/>
                </a:lnTo>
                <a:lnTo>
                  <a:pt x="398907" y="0"/>
                </a:lnTo>
                <a:close/>
              </a:path>
            </a:pathLst>
          </a:custGeom>
          <a:solidFill>
            <a:srgbClr val="046DA4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480185" cy="383623"/>
          </a:xfrm>
          <a:custGeom>
            <a:avLst/>
            <a:gdLst/>
            <a:ahLst/>
            <a:cxnLst/>
            <a:rect l="l" t="t" r="r" b="b"/>
            <a:pathLst>
              <a:path w="1480185" h="376555">
                <a:moveTo>
                  <a:pt x="1161881" y="0"/>
                </a:moveTo>
                <a:lnTo>
                  <a:pt x="0" y="0"/>
                </a:lnTo>
                <a:lnTo>
                  <a:pt x="0" y="376040"/>
                </a:lnTo>
                <a:lnTo>
                  <a:pt x="1479989" y="257864"/>
                </a:lnTo>
                <a:lnTo>
                  <a:pt x="1161881" y="0"/>
                </a:lnTo>
                <a:close/>
              </a:path>
            </a:pathLst>
          </a:custGeom>
          <a:solidFill>
            <a:srgbClr val="63B2DD">
              <a:alpha val="4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"/>
          <p:cNvSpPr/>
          <p:nvPr/>
        </p:nvSpPr>
        <p:spPr>
          <a:xfrm>
            <a:off x="7960869" y="0"/>
            <a:ext cx="1778635" cy="949677"/>
          </a:xfrm>
          <a:custGeom>
            <a:avLst/>
            <a:gdLst/>
            <a:ahLst/>
            <a:cxnLst/>
            <a:rect l="l" t="t" r="r" b="b"/>
            <a:pathLst>
              <a:path w="1778634" h="932180">
                <a:moveTo>
                  <a:pt x="1457622" y="0"/>
                </a:moveTo>
                <a:lnTo>
                  <a:pt x="0" y="0"/>
                </a:lnTo>
                <a:lnTo>
                  <a:pt x="100914" y="55865"/>
                </a:lnTo>
                <a:lnTo>
                  <a:pt x="1778419" y="931657"/>
                </a:lnTo>
                <a:lnTo>
                  <a:pt x="1457622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9"/>
          <p:cNvSpPr/>
          <p:nvPr/>
        </p:nvSpPr>
        <p:spPr>
          <a:xfrm>
            <a:off x="3839313" y="7321"/>
            <a:ext cx="2692400" cy="503950"/>
          </a:xfrm>
          <a:custGeom>
            <a:avLst/>
            <a:gdLst/>
            <a:ahLst/>
            <a:cxnLst/>
            <a:rect l="l" t="t" r="r" b="b"/>
            <a:pathLst>
              <a:path w="2692400" h="494665">
                <a:moveTo>
                  <a:pt x="2269820" y="0"/>
                </a:moveTo>
                <a:lnTo>
                  <a:pt x="219938" y="0"/>
                </a:lnTo>
                <a:lnTo>
                  <a:pt x="0" y="187844"/>
                </a:lnTo>
                <a:lnTo>
                  <a:pt x="810056" y="294041"/>
                </a:lnTo>
                <a:lnTo>
                  <a:pt x="2691815" y="494092"/>
                </a:lnTo>
                <a:lnTo>
                  <a:pt x="2269820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0"/>
          <p:cNvSpPr/>
          <p:nvPr/>
        </p:nvSpPr>
        <p:spPr>
          <a:xfrm>
            <a:off x="4983583" y="6081214"/>
            <a:ext cx="1548130" cy="778891"/>
          </a:xfrm>
          <a:custGeom>
            <a:avLst/>
            <a:gdLst/>
            <a:ahLst/>
            <a:cxnLst/>
            <a:rect l="l" t="t" r="r" b="b"/>
            <a:pathLst>
              <a:path w="1548129" h="764540">
                <a:moveTo>
                  <a:pt x="918819" y="0"/>
                </a:moveTo>
                <a:lnTo>
                  <a:pt x="0" y="764129"/>
                </a:lnTo>
                <a:lnTo>
                  <a:pt x="1548076" y="764129"/>
                </a:lnTo>
                <a:lnTo>
                  <a:pt x="918819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"/>
          <p:cNvSpPr/>
          <p:nvPr/>
        </p:nvSpPr>
        <p:spPr>
          <a:xfrm>
            <a:off x="0" y="1603019"/>
            <a:ext cx="918210" cy="1443924"/>
          </a:xfrm>
          <a:custGeom>
            <a:avLst/>
            <a:gdLst/>
            <a:ahLst/>
            <a:cxnLst/>
            <a:rect l="l" t="t" r="r" b="b"/>
            <a:pathLst>
              <a:path w="918210" h="1417320">
                <a:moveTo>
                  <a:pt x="917727" y="0"/>
                </a:moveTo>
                <a:lnTo>
                  <a:pt x="0" y="219836"/>
                </a:lnTo>
                <a:lnTo>
                  <a:pt x="0" y="1416716"/>
                </a:lnTo>
                <a:lnTo>
                  <a:pt x="917727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2"/>
          <p:cNvSpPr/>
          <p:nvPr/>
        </p:nvSpPr>
        <p:spPr>
          <a:xfrm>
            <a:off x="6371760" y="6202024"/>
            <a:ext cx="1485900" cy="655976"/>
          </a:xfrm>
          <a:custGeom>
            <a:avLst/>
            <a:gdLst/>
            <a:ahLst/>
            <a:cxnLst/>
            <a:rect l="l" t="t" r="r" b="b"/>
            <a:pathLst>
              <a:path w="1485900" h="643890">
                <a:moveTo>
                  <a:pt x="212157" y="0"/>
                </a:moveTo>
                <a:lnTo>
                  <a:pt x="0" y="643321"/>
                </a:lnTo>
                <a:lnTo>
                  <a:pt x="1022837" y="643321"/>
                </a:lnTo>
                <a:lnTo>
                  <a:pt x="1485713" y="426834"/>
                </a:lnTo>
                <a:lnTo>
                  <a:pt x="212157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/>
          <p:cNvSpPr/>
          <p:nvPr/>
        </p:nvSpPr>
        <p:spPr>
          <a:xfrm>
            <a:off x="0" y="508815"/>
            <a:ext cx="501650" cy="1881241"/>
          </a:xfrm>
          <a:custGeom>
            <a:avLst/>
            <a:gdLst/>
            <a:ahLst/>
            <a:cxnLst/>
            <a:rect l="l" t="t" r="r" b="b"/>
            <a:pathLst>
              <a:path w="501650" h="1846579">
                <a:moveTo>
                  <a:pt x="501406" y="0"/>
                </a:moveTo>
                <a:lnTo>
                  <a:pt x="0" y="509721"/>
                </a:lnTo>
                <a:lnTo>
                  <a:pt x="0" y="1386724"/>
                </a:lnTo>
                <a:lnTo>
                  <a:pt x="471789" y="1846351"/>
                </a:lnTo>
                <a:lnTo>
                  <a:pt x="471434" y="1837347"/>
                </a:lnTo>
                <a:lnTo>
                  <a:pt x="501406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/>
          <p:cNvSpPr/>
          <p:nvPr/>
        </p:nvSpPr>
        <p:spPr>
          <a:xfrm>
            <a:off x="10899529" y="4907171"/>
            <a:ext cx="1323975" cy="1920702"/>
          </a:xfrm>
          <a:custGeom>
            <a:avLst/>
            <a:gdLst/>
            <a:ahLst/>
            <a:cxnLst/>
            <a:rect l="l" t="t" r="r" b="b"/>
            <a:pathLst>
              <a:path w="1323975" h="1885315">
                <a:moveTo>
                  <a:pt x="0" y="0"/>
                </a:moveTo>
                <a:lnTo>
                  <a:pt x="337845" y="834872"/>
                </a:lnTo>
                <a:lnTo>
                  <a:pt x="792974" y="1885020"/>
                </a:lnTo>
                <a:lnTo>
                  <a:pt x="1323823" y="1885020"/>
                </a:lnTo>
                <a:lnTo>
                  <a:pt x="1323823" y="481834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5"/>
          <p:cNvSpPr/>
          <p:nvPr/>
        </p:nvSpPr>
        <p:spPr>
          <a:xfrm>
            <a:off x="11027140" y="4935223"/>
            <a:ext cx="1172210" cy="1962752"/>
          </a:xfrm>
          <a:custGeom>
            <a:avLst/>
            <a:gdLst/>
            <a:ahLst/>
            <a:cxnLst/>
            <a:rect l="l" t="t" r="r" b="b"/>
            <a:pathLst>
              <a:path w="1172209" h="1926590">
                <a:moveTo>
                  <a:pt x="784993" y="0"/>
                </a:moveTo>
                <a:lnTo>
                  <a:pt x="433533" y="829233"/>
                </a:lnTo>
                <a:lnTo>
                  <a:pt x="0" y="1926005"/>
                </a:lnTo>
                <a:lnTo>
                  <a:pt x="1171592" y="1926005"/>
                </a:lnTo>
                <a:lnTo>
                  <a:pt x="1171592" y="829072"/>
                </a:lnTo>
                <a:lnTo>
                  <a:pt x="784993" y="0"/>
                </a:lnTo>
                <a:close/>
              </a:path>
            </a:pathLst>
          </a:custGeom>
          <a:solidFill>
            <a:srgbClr val="046DA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6"/>
          <p:cNvSpPr/>
          <p:nvPr/>
        </p:nvSpPr>
        <p:spPr>
          <a:xfrm>
            <a:off x="0" y="4236071"/>
            <a:ext cx="501650" cy="1333947"/>
          </a:xfrm>
          <a:custGeom>
            <a:avLst/>
            <a:gdLst/>
            <a:ahLst/>
            <a:cxnLst/>
            <a:rect l="l" t="t" r="r" b="b"/>
            <a:pathLst>
              <a:path w="501650" h="1309370">
                <a:moveTo>
                  <a:pt x="0" y="0"/>
                </a:moveTo>
                <a:lnTo>
                  <a:pt x="0" y="1309086"/>
                </a:lnTo>
                <a:lnTo>
                  <a:pt x="501404" y="1075277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7"/>
          <p:cNvSpPr/>
          <p:nvPr/>
        </p:nvSpPr>
        <p:spPr>
          <a:xfrm>
            <a:off x="516912" y="6192643"/>
            <a:ext cx="2073910" cy="674737"/>
          </a:xfrm>
          <a:custGeom>
            <a:avLst/>
            <a:gdLst/>
            <a:ahLst/>
            <a:cxnLst/>
            <a:rect l="l" t="t" r="r" b="b"/>
            <a:pathLst>
              <a:path w="2073910" h="662304">
                <a:moveTo>
                  <a:pt x="128686" y="0"/>
                </a:moveTo>
                <a:lnTo>
                  <a:pt x="0" y="662029"/>
                </a:lnTo>
                <a:lnTo>
                  <a:pt x="1626344" y="662029"/>
                </a:lnTo>
                <a:lnTo>
                  <a:pt x="2073348" y="378002"/>
                </a:lnTo>
                <a:lnTo>
                  <a:pt x="128686" y="0"/>
                </a:lnTo>
                <a:close/>
              </a:path>
            </a:pathLst>
          </a:custGeom>
          <a:solidFill>
            <a:srgbClr val="63B2DD">
              <a:alpha val="3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/>
          <p:cNvSpPr/>
          <p:nvPr/>
        </p:nvSpPr>
        <p:spPr>
          <a:xfrm>
            <a:off x="977" y="5053377"/>
            <a:ext cx="1501775" cy="1819137"/>
          </a:xfrm>
          <a:custGeom>
            <a:avLst/>
            <a:gdLst/>
            <a:ahLst/>
            <a:cxnLst/>
            <a:rect l="l" t="t" r="r" b="b"/>
            <a:pathLst>
              <a:path w="1501775" h="1785620">
                <a:moveTo>
                  <a:pt x="1501289" y="0"/>
                </a:moveTo>
                <a:lnTo>
                  <a:pt x="0" y="346601"/>
                </a:lnTo>
                <a:lnTo>
                  <a:pt x="0" y="1785159"/>
                </a:lnTo>
                <a:lnTo>
                  <a:pt x="309203" y="1785159"/>
                </a:lnTo>
                <a:lnTo>
                  <a:pt x="454949" y="1576768"/>
                </a:lnTo>
                <a:lnTo>
                  <a:pt x="1501289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/>
          <p:cNvSpPr/>
          <p:nvPr/>
        </p:nvSpPr>
        <p:spPr>
          <a:xfrm>
            <a:off x="8615554" y="5729773"/>
            <a:ext cx="1123950" cy="1128227"/>
          </a:xfrm>
          <a:custGeom>
            <a:avLst/>
            <a:gdLst/>
            <a:ahLst/>
            <a:cxnLst/>
            <a:rect l="l" t="t" r="r" b="b"/>
            <a:pathLst>
              <a:path w="1123950" h="1107440">
                <a:moveTo>
                  <a:pt x="0" y="0"/>
                </a:moveTo>
                <a:lnTo>
                  <a:pt x="38655" y="1107024"/>
                </a:lnTo>
                <a:lnTo>
                  <a:pt x="1123840" y="1107024"/>
                </a:lnTo>
                <a:lnTo>
                  <a:pt x="0" y="0"/>
                </a:lnTo>
                <a:close/>
              </a:path>
            </a:pathLst>
          </a:custGeom>
          <a:solidFill>
            <a:srgbClr val="046DA4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9184D3-CDBD-414C-829D-B3290B394C05}"/>
              </a:ext>
            </a:extLst>
          </p:cNvPr>
          <p:cNvSpPr txBox="1"/>
          <p:nvPr/>
        </p:nvSpPr>
        <p:spPr>
          <a:xfrm>
            <a:off x="5638800" y="508815"/>
            <a:ext cx="552519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אפקטיביות השיעורים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B011F4-591F-47F2-BE03-2B050486FFCA}"/>
              </a:ext>
            </a:extLst>
          </p:cNvPr>
          <p:cNvSpPr txBox="1"/>
          <p:nvPr/>
        </p:nvSpPr>
        <p:spPr>
          <a:xfrm>
            <a:off x="1288359" y="1236888"/>
            <a:ext cx="987563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 – מתנגד במידה רבה 3 – לא חד משמעי 5 – מסכים במידה רבה (וניתנה גם אופציה של לא רלוונטי)</a:t>
            </a:r>
          </a:p>
          <a:p>
            <a: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אני מרגיש כי לרוב, ההרצאות שהועברו בזום תרמו להבנת החומר כמו או יותר מהרצאות פרונטליות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39EAEF2-19F1-41C9-94F3-3A37DD977C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1838" y="2152026"/>
            <a:ext cx="5619750" cy="332422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65299E89-D8F8-401A-BF86-674695A693CF}"/>
              </a:ext>
            </a:extLst>
          </p:cNvPr>
          <p:cNvSpPr txBox="1"/>
          <p:nvPr/>
        </p:nvSpPr>
        <p:spPr>
          <a:xfrm>
            <a:off x="2539617" y="1869893"/>
            <a:ext cx="189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200" dirty="0"/>
              <a:t>ציון ממוצע (1-5)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80984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0295246" y="6865"/>
            <a:ext cx="1896745" cy="584168"/>
          </a:xfrm>
          <a:custGeom>
            <a:avLst/>
            <a:gdLst/>
            <a:ahLst/>
            <a:cxnLst/>
            <a:rect l="l" t="t" r="r" b="b"/>
            <a:pathLst>
              <a:path w="1896745" h="573405">
                <a:moveTo>
                  <a:pt x="1896177" y="0"/>
                </a:moveTo>
                <a:lnTo>
                  <a:pt x="412293" y="0"/>
                </a:lnTo>
                <a:lnTo>
                  <a:pt x="0" y="342881"/>
                </a:lnTo>
                <a:lnTo>
                  <a:pt x="12153" y="343681"/>
                </a:lnTo>
                <a:lnTo>
                  <a:pt x="1896177" y="572827"/>
                </a:lnTo>
                <a:lnTo>
                  <a:pt x="1896177" y="0"/>
                </a:lnTo>
                <a:close/>
              </a:path>
            </a:pathLst>
          </a:custGeom>
          <a:solidFill>
            <a:srgbClr val="63B2DD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34140" y="45638"/>
            <a:ext cx="657860" cy="1232381"/>
          </a:xfrm>
          <a:custGeom>
            <a:avLst/>
            <a:gdLst/>
            <a:ahLst/>
            <a:cxnLst/>
            <a:rect l="l" t="t" r="r" b="b"/>
            <a:pathLst>
              <a:path w="657859" h="1209675">
                <a:moveTo>
                  <a:pt x="398907" y="0"/>
                </a:moveTo>
                <a:lnTo>
                  <a:pt x="0" y="1209598"/>
                </a:lnTo>
                <a:lnTo>
                  <a:pt x="7937" y="1205331"/>
                </a:lnTo>
                <a:lnTo>
                  <a:pt x="657283" y="901632"/>
                </a:lnTo>
                <a:lnTo>
                  <a:pt x="657283" y="86595"/>
                </a:lnTo>
                <a:lnTo>
                  <a:pt x="398907" y="0"/>
                </a:lnTo>
                <a:close/>
              </a:path>
            </a:pathLst>
          </a:custGeom>
          <a:solidFill>
            <a:srgbClr val="046DA4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480185" cy="383623"/>
          </a:xfrm>
          <a:custGeom>
            <a:avLst/>
            <a:gdLst/>
            <a:ahLst/>
            <a:cxnLst/>
            <a:rect l="l" t="t" r="r" b="b"/>
            <a:pathLst>
              <a:path w="1480185" h="376555">
                <a:moveTo>
                  <a:pt x="1161881" y="0"/>
                </a:moveTo>
                <a:lnTo>
                  <a:pt x="0" y="0"/>
                </a:lnTo>
                <a:lnTo>
                  <a:pt x="0" y="376040"/>
                </a:lnTo>
                <a:lnTo>
                  <a:pt x="1479989" y="257864"/>
                </a:lnTo>
                <a:lnTo>
                  <a:pt x="1161881" y="0"/>
                </a:lnTo>
                <a:close/>
              </a:path>
            </a:pathLst>
          </a:custGeom>
          <a:solidFill>
            <a:srgbClr val="63B2DD">
              <a:alpha val="4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"/>
          <p:cNvSpPr/>
          <p:nvPr/>
        </p:nvSpPr>
        <p:spPr>
          <a:xfrm>
            <a:off x="7960869" y="0"/>
            <a:ext cx="1778635" cy="949677"/>
          </a:xfrm>
          <a:custGeom>
            <a:avLst/>
            <a:gdLst/>
            <a:ahLst/>
            <a:cxnLst/>
            <a:rect l="l" t="t" r="r" b="b"/>
            <a:pathLst>
              <a:path w="1778634" h="932180">
                <a:moveTo>
                  <a:pt x="1457622" y="0"/>
                </a:moveTo>
                <a:lnTo>
                  <a:pt x="0" y="0"/>
                </a:lnTo>
                <a:lnTo>
                  <a:pt x="100914" y="55865"/>
                </a:lnTo>
                <a:lnTo>
                  <a:pt x="1778419" y="931657"/>
                </a:lnTo>
                <a:lnTo>
                  <a:pt x="1457622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9"/>
          <p:cNvSpPr/>
          <p:nvPr/>
        </p:nvSpPr>
        <p:spPr>
          <a:xfrm>
            <a:off x="3839313" y="7321"/>
            <a:ext cx="2692400" cy="503950"/>
          </a:xfrm>
          <a:custGeom>
            <a:avLst/>
            <a:gdLst/>
            <a:ahLst/>
            <a:cxnLst/>
            <a:rect l="l" t="t" r="r" b="b"/>
            <a:pathLst>
              <a:path w="2692400" h="494665">
                <a:moveTo>
                  <a:pt x="2269820" y="0"/>
                </a:moveTo>
                <a:lnTo>
                  <a:pt x="219938" y="0"/>
                </a:lnTo>
                <a:lnTo>
                  <a:pt x="0" y="187844"/>
                </a:lnTo>
                <a:lnTo>
                  <a:pt x="810056" y="294041"/>
                </a:lnTo>
                <a:lnTo>
                  <a:pt x="2691815" y="494092"/>
                </a:lnTo>
                <a:lnTo>
                  <a:pt x="2269820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0"/>
          <p:cNvSpPr/>
          <p:nvPr/>
        </p:nvSpPr>
        <p:spPr>
          <a:xfrm>
            <a:off x="4983583" y="6081214"/>
            <a:ext cx="1548130" cy="778891"/>
          </a:xfrm>
          <a:custGeom>
            <a:avLst/>
            <a:gdLst/>
            <a:ahLst/>
            <a:cxnLst/>
            <a:rect l="l" t="t" r="r" b="b"/>
            <a:pathLst>
              <a:path w="1548129" h="764540">
                <a:moveTo>
                  <a:pt x="918819" y="0"/>
                </a:moveTo>
                <a:lnTo>
                  <a:pt x="0" y="764129"/>
                </a:lnTo>
                <a:lnTo>
                  <a:pt x="1548076" y="764129"/>
                </a:lnTo>
                <a:lnTo>
                  <a:pt x="918819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"/>
          <p:cNvSpPr/>
          <p:nvPr/>
        </p:nvSpPr>
        <p:spPr>
          <a:xfrm>
            <a:off x="0" y="1603019"/>
            <a:ext cx="918210" cy="1443924"/>
          </a:xfrm>
          <a:custGeom>
            <a:avLst/>
            <a:gdLst/>
            <a:ahLst/>
            <a:cxnLst/>
            <a:rect l="l" t="t" r="r" b="b"/>
            <a:pathLst>
              <a:path w="918210" h="1417320">
                <a:moveTo>
                  <a:pt x="917727" y="0"/>
                </a:moveTo>
                <a:lnTo>
                  <a:pt x="0" y="219836"/>
                </a:lnTo>
                <a:lnTo>
                  <a:pt x="0" y="1416716"/>
                </a:lnTo>
                <a:lnTo>
                  <a:pt x="917727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2"/>
          <p:cNvSpPr/>
          <p:nvPr/>
        </p:nvSpPr>
        <p:spPr>
          <a:xfrm>
            <a:off x="6371760" y="6202024"/>
            <a:ext cx="1485900" cy="655976"/>
          </a:xfrm>
          <a:custGeom>
            <a:avLst/>
            <a:gdLst/>
            <a:ahLst/>
            <a:cxnLst/>
            <a:rect l="l" t="t" r="r" b="b"/>
            <a:pathLst>
              <a:path w="1485900" h="643890">
                <a:moveTo>
                  <a:pt x="212157" y="0"/>
                </a:moveTo>
                <a:lnTo>
                  <a:pt x="0" y="643321"/>
                </a:lnTo>
                <a:lnTo>
                  <a:pt x="1022837" y="643321"/>
                </a:lnTo>
                <a:lnTo>
                  <a:pt x="1485713" y="426834"/>
                </a:lnTo>
                <a:lnTo>
                  <a:pt x="212157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/>
          <p:cNvSpPr/>
          <p:nvPr/>
        </p:nvSpPr>
        <p:spPr>
          <a:xfrm>
            <a:off x="0" y="508815"/>
            <a:ext cx="501650" cy="1881241"/>
          </a:xfrm>
          <a:custGeom>
            <a:avLst/>
            <a:gdLst/>
            <a:ahLst/>
            <a:cxnLst/>
            <a:rect l="l" t="t" r="r" b="b"/>
            <a:pathLst>
              <a:path w="501650" h="1846579">
                <a:moveTo>
                  <a:pt x="501406" y="0"/>
                </a:moveTo>
                <a:lnTo>
                  <a:pt x="0" y="509721"/>
                </a:lnTo>
                <a:lnTo>
                  <a:pt x="0" y="1386724"/>
                </a:lnTo>
                <a:lnTo>
                  <a:pt x="471789" y="1846351"/>
                </a:lnTo>
                <a:lnTo>
                  <a:pt x="471434" y="1837347"/>
                </a:lnTo>
                <a:lnTo>
                  <a:pt x="501406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/>
          <p:cNvSpPr/>
          <p:nvPr/>
        </p:nvSpPr>
        <p:spPr>
          <a:xfrm>
            <a:off x="10899529" y="4907171"/>
            <a:ext cx="1323975" cy="1920702"/>
          </a:xfrm>
          <a:custGeom>
            <a:avLst/>
            <a:gdLst/>
            <a:ahLst/>
            <a:cxnLst/>
            <a:rect l="l" t="t" r="r" b="b"/>
            <a:pathLst>
              <a:path w="1323975" h="1885315">
                <a:moveTo>
                  <a:pt x="0" y="0"/>
                </a:moveTo>
                <a:lnTo>
                  <a:pt x="337845" y="834872"/>
                </a:lnTo>
                <a:lnTo>
                  <a:pt x="792974" y="1885020"/>
                </a:lnTo>
                <a:lnTo>
                  <a:pt x="1323823" y="1885020"/>
                </a:lnTo>
                <a:lnTo>
                  <a:pt x="1323823" y="481834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5"/>
          <p:cNvSpPr/>
          <p:nvPr/>
        </p:nvSpPr>
        <p:spPr>
          <a:xfrm>
            <a:off x="11027140" y="4935223"/>
            <a:ext cx="1172210" cy="1962752"/>
          </a:xfrm>
          <a:custGeom>
            <a:avLst/>
            <a:gdLst/>
            <a:ahLst/>
            <a:cxnLst/>
            <a:rect l="l" t="t" r="r" b="b"/>
            <a:pathLst>
              <a:path w="1172209" h="1926590">
                <a:moveTo>
                  <a:pt x="784993" y="0"/>
                </a:moveTo>
                <a:lnTo>
                  <a:pt x="433533" y="829233"/>
                </a:lnTo>
                <a:lnTo>
                  <a:pt x="0" y="1926005"/>
                </a:lnTo>
                <a:lnTo>
                  <a:pt x="1171592" y="1926005"/>
                </a:lnTo>
                <a:lnTo>
                  <a:pt x="1171592" y="829072"/>
                </a:lnTo>
                <a:lnTo>
                  <a:pt x="784993" y="0"/>
                </a:lnTo>
                <a:close/>
              </a:path>
            </a:pathLst>
          </a:custGeom>
          <a:solidFill>
            <a:srgbClr val="046DA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6"/>
          <p:cNvSpPr/>
          <p:nvPr/>
        </p:nvSpPr>
        <p:spPr>
          <a:xfrm>
            <a:off x="0" y="4236071"/>
            <a:ext cx="501650" cy="1333947"/>
          </a:xfrm>
          <a:custGeom>
            <a:avLst/>
            <a:gdLst/>
            <a:ahLst/>
            <a:cxnLst/>
            <a:rect l="l" t="t" r="r" b="b"/>
            <a:pathLst>
              <a:path w="501650" h="1309370">
                <a:moveTo>
                  <a:pt x="0" y="0"/>
                </a:moveTo>
                <a:lnTo>
                  <a:pt x="0" y="1309086"/>
                </a:lnTo>
                <a:lnTo>
                  <a:pt x="501404" y="1075277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7"/>
          <p:cNvSpPr/>
          <p:nvPr/>
        </p:nvSpPr>
        <p:spPr>
          <a:xfrm>
            <a:off x="516912" y="6192643"/>
            <a:ext cx="2073910" cy="674737"/>
          </a:xfrm>
          <a:custGeom>
            <a:avLst/>
            <a:gdLst/>
            <a:ahLst/>
            <a:cxnLst/>
            <a:rect l="l" t="t" r="r" b="b"/>
            <a:pathLst>
              <a:path w="2073910" h="662304">
                <a:moveTo>
                  <a:pt x="128686" y="0"/>
                </a:moveTo>
                <a:lnTo>
                  <a:pt x="0" y="662029"/>
                </a:lnTo>
                <a:lnTo>
                  <a:pt x="1626344" y="662029"/>
                </a:lnTo>
                <a:lnTo>
                  <a:pt x="2073348" y="378002"/>
                </a:lnTo>
                <a:lnTo>
                  <a:pt x="128686" y="0"/>
                </a:lnTo>
                <a:close/>
              </a:path>
            </a:pathLst>
          </a:custGeom>
          <a:solidFill>
            <a:srgbClr val="63B2DD">
              <a:alpha val="3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/>
          <p:cNvSpPr/>
          <p:nvPr/>
        </p:nvSpPr>
        <p:spPr>
          <a:xfrm>
            <a:off x="977" y="5053377"/>
            <a:ext cx="1501775" cy="1819137"/>
          </a:xfrm>
          <a:custGeom>
            <a:avLst/>
            <a:gdLst/>
            <a:ahLst/>
            <a:cxnLst/>
            <a:rect l="l" t="t" r="r" b="b"/>
            <a:pathLst>
              <a:path w="1501775" h="1785620">
                <a:moveTo>
                  <a:pt x="1501289" y="0"/>
                </a:moveTo>
                <a:lnTo>
                  <a:pt x="0" y="346601"/>
                </a:lnTo>
                <a:lnTo>
                  <a:pt x="0" y="1785159"/>
                </a:lnTo>
                <a:lnTo>
                  <a:pt x="309203" y="1785159"/>
                </a:lnTo>
                <a:lnTo>
                  <a:pt x="454949" y="1576768"/>
                </a:lnTo>
                <a:lnTo>
                  <a:pt x="1501289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/>
          <p:cNvSpPr/>
          <p:nvPr/>
        </p:nvSpPr>
        <p:spPr>
          <a:xfrm>
            <a:off x="8615554" y="5729773"/>
            <a:ext cx="1123950" cy="1128227"/>
          </a:xfrm>
          <a:custGeom>
            <a:avLst/>
            <a:gdLst/>
            <a:ahLst/>
            <a:cxnLst/>
            <a:rect l="l" t="t" r="r" b="b"/>
            <a:pathLst>
              <a:path w="1123950" h="1107440">
                <a:moveTo>
                  <a:pt x="0" y="0"/>
                </a:moveTo>
                <a:lnTo>
                  <a:pt x="38655" y="1107024"/>
                </a:lnTo>
                <a:lnTo>
                  <a:pt x="1123840" y="1107024"/>
                </a:lnTo>
                <a:lnTo>
                  <a:pt x="0" y="0"/>
                </a:lnTo>
                <a:close/>
              </a:path>
            </a:pathLst>
          </a:custGeom>
          <a:solidFill>
            <a:srgbClr val="046DA4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9184D3-CDBD-414C-829D-B3290B394C05}"/>
              </a:ext>
            </a:extLst>
          </p:cNvPr>
          <p:cNvSpPr txBox="1"/>
          <p:nvPr/>
        </p:nvSpPr>
        <p:spPr>
          <a:xfrm>
            <a:off x="5638800" y="508815"/>
            <a:ext cx="552519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בעיות טכניות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B011F4-591F-47F2-BE03-2B050486FFCA}"/>
              </a:ext>
            </a:extLst>
          </p:cNvPr>
          <p:cNvSpPr txBox="1"/>
          <p:nvPr/>
        </p:nvSpPr>
        <p:spPr>
          <a:xfrm>
            <a:off x="1288359" y="1236888"/>
            <a:ext cx="987563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 – מתנגד במידה רבה 3 – לא חד משמעי 5 – מסכים במידה רבה (וניתנה גם אופציה של לא רלוונטי)</a:t>
            </a:r>
          </a:p>
          <a:p>
            <a: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לרוב, המרצה ידע לתפעל את הזום בצורה שאפשרה לו להעביר את השיעורים בצורה טובה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6CF80F4-C61C-4351-AF6A-B555D67312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4700" y="2170430"/>
            <a:ext cx="5562600" cy="332422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09D14C78-C7FE-4257-ACA8-5D732B9D2821}"/>
              </a:ext>
            </a:extLst>
          </p:cNvPr>
          <p:cNvSpPr txBox="1"/>
          <p:nvPr/>
        </p:nvSpPr>
        <p:spPr>
          <a:xfrm>
            <a:off x="2123057" y="1877683"/>
            <a:ext cx="189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200" dirty="0"/>
              <a:t>ציון ממוצע (1-5)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3845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0295246" y="6865"/>
            <a:ext cx="1896745" cy="584168"/>
          </a:xfrm>
          <a:custGeom>
            <a:avLst/>
            <a:gdLst/>
            <a:ahLst/>
            <a:cxnLst/>
            <a:rect l="l" t="t" r="r" b="b"/>
            <a:pathLst>
              <a:path w="1896745" h="573405">
                <a:moveTo>
                  <a:pt x="1896177" y="0"/>
                </a:moveTo>
                <a:lnTo>
                  <a:pt x="412293" y="0"/>
                </a:lnTo>
                <a:lnTo>
                  <a:pt x="0" y="342881"/>
                </a:lnTo>
                <a:lnTo>
                  <a:pt x="12153" y="343681"/>
                </a:lnTo>
                <a:lnTo>
                  <a:pt x="1896177" y="572827"/>
                </a:lnTo>
                <a:lnTo>
                  <a:pt x="1896177" y="0"/>
                </a:lnTo>
                <a:close/>
              </a:path>
            </a:pathLst>
          </a:custGeom>
          <a:solidFill>
            <a:srgbClr val="63B2DD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34140" y="45638"/>
            <a:ext cx="657860" cy="1232381"/>
          </a:xfrm>
          <a:custGeom>
            <a:avLst/>
            <a:gdLst/>
            <a:ahLst/>
            <a:cxnLst/>
            <a:rect l="l" t="t" r="r" b="b"/>
            <a:pathLst>
              <a:path w="657859" h="1209675">
                <a:moveTo>
                  <a:pt x="398907" y="0"/>
                </a:moveTo>
                <a:lnTo>
                  <a:pt x="0" y="1209598"/>
                </a:lnTo>
                <a:lnTo>
                  <a:pt x="7937" y="1205331"/>
                </a:lnTo>
                <a:lnTo>
                  <a:pt x="657283" y="901632"/>
                </a:lnTo>
                <a:lnTo>
                  <a:pt x="657283" y="86595"/>
                </a:lnTo>
                <a:lnTo>
                  <a:pt x="398907" y="0"/>
                </a:lnTo>
                <a:close/>
              </a:path>
            </a:pathLst>
          </a:custGeom>
          <a:solidFill>
            <a:srgbClr val="046DA4">
              <a:alpha val="4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480185" cy="383623"/>
          </a:xfrm>
          <a:custGeom>
            <a:avLst/>
            <a:gdLst/>
            <a:ahLst/>
            <a:cxnLst/>
            <a:rect l="l" t="t" r="r" b="b"/>
            <a:pathLst>
              <a:path w="1480185" h="376555">
                <a:moveTo>
                  <a:pt x="1161881" y="0"/>
                </a:moveTo>
                <a:lnTo>
                  <a:pt x="0" y="0"/>
                </a:lnTo>
                <a:lnTo>
                  <a:pt x="0" y="376040"/>
                </a:lnTo>
                <a:lnTo>
                  <a:pt x="1479989" y="257864"/>
                </a:lnTo>
                <a:lnTo>
                  <a:pt x="1161881" y="0"/>
                </a:lnTo>
                <a:close/>
              </a:path>
            </a:pathLst>
          </a:custGeom>
          <a:solidFill>
            <a:srgbClr val="63B2DD">
              <a:alpha val="4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"/>
          <p:cNvSpPr/>
          <p:nvPr/>
        </p:nvSpPr>
        <p:spPr>
          <a:xfrm>
            <a:off x="7960869" y="0"/>
            <a:ext cx="1778635" cy="949677"/>
          </a:xfrm>
          <a:custGeom>
            <a:avLst/>
            <a:gdLst/>
            <a:ahLst/>
            <a:cxnLst/>
            <a:rect l="l" t="t" r="r" b="b"/>
            <a:pathLst>
              <a:path w="1778634" h="932180">
                <a:moveTo>
                  <a:pt x="1457622" y="0"/>
                </a:moveTo>
                <a:lnTo>
                  <a:pt x="0" y="0"/>
                </a:lnTo>
                <a:lnTo>
                  <a:pt x="100914" y="55865"/>
                </a:lnTo>
                <a:lnTo>
                  <a:pt x="1778419" y="931657"/>
                </a:lnTo>
                <a:lnTo>
                  <a:pt x="1457622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9"/>
          <p:cNvSpPr/>
          <p:nvPr/>
        </p:nvSpPr>
        <p:spPr>
          <a:xfrm>
            <a:off x="3839313" y="7321"/>
            <a:ext cx="2692400" cy="503950"/>
          </a:xfrm>
          <a:custGeom>
            <a:avLst/>
            <a:gdLst/>
            <a:ahLst/>
            <a:cxnLst/>
            <a:rect l="l" t="t" r="r" b="b"/>
            <a:pathLst>
              <a:path w="2692400" h="494665">
                <a:moveTo>
                  <a:pt x="2269820" y="0"/>
                </a:moveTo>
                <a:lnTo>
                  <a:pt x="219938" y="0"/>
                </a:lnTo>
                <a:lnTo>
                  <a:pt x="0" y="187844"/>
                </a:lnTo>
                <a:lnTo>
                  <a:pt x="810056" y="294041"/>
                </a:lnTo>
                <a:lnTo>
                  <a:pt x="2691815" y="494092"/>
                </a:lnTo>
                <a:lnTo>
                  <a:pt x="2269820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0"/>
          <p:cNvSpPr/>
          <p:nvPr/>
        </p:nvSpPr>
        <p:spPr>
          <a:xfrm>
            <a:off x="4983583" y="6081214"/>
            <a:ext cx="1548130" cy="778891"/>
          </a:xfrm>
          <a:custGeom>
            <a:avLst/>
            <a:gdLst/>
            <a:ahLst/>
            <a:cxnLst/>
            <a:rect l="l" t="t" r="r" b="b"/>
            <a:pathLst>
              <a:path w="1548129" h="764540">
                <a:moveTo>
                  <a:pt x="918819" y="0"/>
                </a:moveTo>
                <a:lnTo>
                  <a:pt x="0" y="764129"/>
                </a:lnTo>
                <a:lnTo>
                  <a:pt x="1548076" y="764129"/>
                </a:lnTo>
                <a:lnTo>
                  <a:pt x="918819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"/>
          <p:cNvSpPr/>
          <p:nvPr/>
        </p:nvSpPr>
        <p:spPr>
          <a:xfrm>
            <a:off x="0" y="1603019"/>
            <a:ext cx="918210" cy="1443924"/>
          </a:xfrm>
          <a:custGeom>
            <a:avLst/>
            <a:gdLst/>
            <a:ahLst/>
            <a:cxnLst/>
            <a:rect l="l" t="t" r="r" b="b"/>
            <a:pathLst>
              <a:path w="918210" h="1417320">
                <a:moveTo>
                  <a:pt x="917727" y="0"/>
                </a:moveTo>
                <a:lnTo>
                  <a:pt x="0" y="219836"/>
                </a:lnTo>
                <a:lnTo>
                  <a:pt x="0" y="1416716"/>
                </a:lnTo>
                <a:lnTo>
                  <a:pt x="917727" y="0"/>
                </a:lnTo>
                <a:close/>
              </a:path>
            </a:pathLst>
          </a:custGeom>
          <a:solidFill>
            <a:srgbClr val="63B2DD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2"/>
          <p:cNvSpPr/>
          <p:nvPr/>
        </p:nvSpPr>
        <p:spPr>
          <a:xfrm>
            <a:off x="6371760" y="6202024"/>
            <a:ext cx="1485900" cy="655976"/>
          </a:xfrm>
          <a:custGeom>
            <a:avLst/>
            <a:gdLst/>
            <a:ahLst/>
            <a:cxnLst/>
            <a:rect l="l" t="t" r="r" b="b"/>
            <a:pathLst>
              <a:path w="1485900" h="643890">
                <a:moveTo>
                  <a:pt x="212157" y="0"/>
                </a:moveTo>
                <a:lnTo>
                  <a:pt x="0" y="643321"/>
                </a:lnTo>
                <a:lnTo>
                  <a:pt x="1022837" y="643321"/>
                </a:lnTo>
                <a:lnTo>
                  <a:pt x="1485713" y="426834"/>
                </a:lnTo>
                <a:lnTo>
                  <a:pt x="212157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3"/>
          <p:cNvSpPr/>
          <p:nvPr/>
        </p:nvSpPr>
        <p:spPr>
          <a:xfrm>
            <a:off x="0" y="508815"/>
            <a:ext cx="501650" cy="1881241"/>
          </a:xfrm>
          <a:custGeom>
            <a:avLst/>
            <a:gdLst/>
            <a:ahLst/>
            <a:cxnLst/>
            <a:rect l="l" t="t" r="r" b="b"/>
            <a:pathLst>
              <a:path w="501650" h="1846579">
                <a:moveTo>
                  <a:pt x="501406" y="0"/>
                </a:moveTo>
                <a:lnTo>
                  <a:pt x="0" y="509721"/>
                </a:lnTo>
                <a:lnTo>
                  <a:pt x="0" y="1386724"/>
                </a:lnTo>
                <a:lnTo>
                  <a:pt x="471789" y="1846351"/>
                </a:lnTo>
                <a:lnTo>
                  <a:pt x="471434" y="1837347"/>
                </a:lnTo>
                <a:lnTo>
                  <a:pt x="501406" y="0"/>
                </a:lnTo>
                <a:close/>
              </a:path>
            </a:pathLst>
          </a:custGeom>
          <a:solidFill>
            <a:srgbClr val="046DA4">
              <a:alpha val="33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4"/>
          <p:cNvSpPr/>
          <p:nvPr/>
        </p:nvSpPr>
        <p:spPr>
          <a:xfrm>
            <a:off x="10899529" y="4907171"/>
            <a:ext cx="1323975" cy="1920702"/>
          </a:xfrm>
          <a:custGeom>
            <a:avLst/>
            <a:gdLst/>
            <a:ahLst/>
            <a:cxnLst/>
            <a:rect l="l" t="t" r="r" b="b"/>
            <a:pathLst>
              <a:path w="1323975" h="1885315">
                <a:moveTo>
                  <a:pt x="0" y="0"/>
                </a:moveTo>
                <a:lnTo>
                  <a:pt x="337845" y="834872"/>
                </a:lnTo>
                <a:lnTo>
                  <a:pt x="792974" y="1885020"/>
                </a:lnTo>
                <a:lnTo>
                  <a:pt x="1323823" y="1885020"/>
                </a:lnTo>
                <a:lnTo>
                  <a:pt x="1323823" y="481834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5"/>
          <p:cNvSpPr/>
          <p:nvPr/>
        </p:nvSpPr>
        <p:spPr>
          <a:xfrm>
            <a:off x="11027140" y="4935223"/>
            <a:ext cx="1172210" cy="1962752"/>
          </a:xfrm>
          <a:custGeom>
            <a:avLst/>
            <a:gdLst/>
            <a:ahLst/>
            <a:cxnLst/>
            <a:rect l="l" t="t" r="r" b="b"/>
            <a:pathLst>
              <a:path w="1172209" h="1926590">
                <a:moveTo>
                  <a:pt x="784993" y="0"/>
                </a:moveTo>
                <a:lnTo>
                  <a:pt x="433533" y="829233"/>
                </a:lnTo>
                <a:lnTo>
                  <a:pt x="0" y="1926005"/>
                </a:lnTo>
                <a:lnTo>
                  <a:pt x="1171592" y="1926005"/>
                </a:lnTo>
                <a:lnTo>
                  <a:pt x="1171592" y="829072"/>
                </a:lnTo>
                <a:lnTo>
                  <a:pt x="784993" y="0"/>
                </a:lnTo>
                <a:close/>
              </a:path>
            </a:pathLst>
          </a:custGeom>
          <a:solidFill>
            <a:srgbClr val="046DA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6"/>
          <p:cNvSpPr/>
          <p:nvPr/>
        </p:nvSpPr>
        <p:spPr>
          <a:xfrm>
            <a:off x="0" y="4236071"/>
            <a:ext cx="501650" cy="1333947"/>
          </a:xfrm>
          <a:custGeom>
            <a:avLst/>
            <a:gdLst/>
            <a:ahLst/>
            <a:cxnLst/>
            <a:rect l="l" t="t" r="r" b="b"/>
            <a:pathLst>
              <a:path w="501650" h="1309370">
                <a:moveTo>
                  <a:pt x="0" y="0"/>
                </a:moveTo>
                <a:lnTo>
                  <a:pt x="0" y="1309086"/>
                </a:lnTo>
                <a:lnTo>
                  <a:pt x="501404" y="1075277"/>
                </a:lnTo>
                <a:lnTo>
                  <a:pt x="0" y="0"/>
                </a:lnTo>
                <a:close/>
              </a:path>
            </a:pathLst>
          </a:custGeom>
          <a:solidFill>
            <a:srgbClr val="5EB0DD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7"/>
          <p:cNvSpPr/>
          <p:nvPr/>
        </p:nvSpPr>
        <p:spPr>
          <a:xfrm>
            <a:off x="516912" y="6192643"/>
            <a:ext cx="2073910" cy="674737"/>
          </a:xfrm>
          <a:custGeom>
            <a:avLst/>
            <a:gdLst/>
            <a:ahLst/>
            <a:cxnLst/>
            <a:rect l="l" t="t" r="r" b="b"/>
            <a:pathLst>
              <a:path w="2073910" h="662304">
                <a:moveTo>
                  <a:pt x="128686" y="0"/>
                </a:moveTo>
                <a:lnTo>
                  <a:pt x="0" y="662029"/>
                </a:lnTo>
                <a:lnTo>
                  <a:pt x="1626344" y="662029"/>
                </a:lnTo>
                <a:lnTo>
                  <a:pt x="2073348" y="378002"/>
                </a:lnTo>
                <a:lnTo>
                  <a:pt x="128686" y="0"/>
                </a:lnTo>
                <a:close/>
              </a:path>
            </a:pathLst>
          </a:custGeom>
          <a:solidFill>
            <a:srgbClr val="63B2DD">
              <a:alpha val="3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/>
          <p:cNvSpPr/>
          <p:nvPr/>
        </p:nvSpPr>
        <p:spPr>
          <a:xfrm>
            <a:off x="977" y="5053377"/>
            <a:ext cx="1501775" cy="1819137"/>
          </a:xfrm>
          <a:custGeom>
            <a:avLst/>
            <a:gdLst/>
            <a:ahLst/>
            <a:cxnLst/>
            <a:rect l="l" t="t" r="r" b="b"/>
            <a:pathLst>
              <a:path w="1501775" h="1785620">
                <a:moveTo>
                  <a:pt x="1501289" y="0"/>
                </a:moveTo>
                <a:lnTo>
                  <a:pt x="0" y="346601"/>
                </a:lnTo>
                <a:lnTo>
                  <a:pt x="0" y="1785159"/>
                </a:lnTo>
                <a:lnTo>
                  <a:pt x="309203" y="1785159"/>
                </a:lnTo>
                <a:lnTo>
                  <a:pt x="454949" y="1576768"/>
                </a:lnTo>
                <a:lnTo>
                  <a:pt x="1501289" y="0"/>
                </a:lnTo>
                <a:close/>
              </a:path>
            </a:pathLst>
          </a:custGeom>
          <a:solidFill>
            <a:srgbClr val="073753">
              <a:alpha val="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9"/>
          <p:cNvSpPr/>
          <p:nvPr/>
        </p:nvSpPr>
        <p:spPr>
          <a:xfrm>
            <a:off x="8615554" y="5729773"/>
            <a:ext cx="1123950" cy="1128227"/>
          </a:xfrm>
          <a:custGeom>
            <a:avLst/>
            <a:gdLst/>
            <a:ahLst/>
            <a:cxnLst/>
            <a:rect l="l" t="t" r="r" b="b"/>
            <a:pathLst>
              <a:path w="1123950" h="1107440">
                <a:moveTo>
                  <a:pt x="0" y="0"/>
                </a:moveTo>
                <a:lnTo>
                  <a:pt x="38655" y="1107024"/>
                </a:lnTo>
                <a:lnTo>
                  <a:pt x="1123840" y="1107024"/>
                </a:lnTo>
                <a:lnTo>
                  <a:pt x="0" y="0"/>
                </a:lnTo>
                <a:close/>
              </a:path>
            </a:pathLst>
          </a:custGeom>
          <a:solidFill>
            <a:srgbClr val="046DA4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9184D3-CDBD-414C-829D-B3290B394C05}"/>
              </a:ext>
            </a:extLst>
          </p:cNvPr>
          <p:cNvSpPr txBox="1"/>
          <p:nvPr/>
        </p:nvSpPr>
        <p:spPr>
          <a:xfrm>
            <a:off x="5638800" y="508815"/>
            <a:ext cx="552519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הרצאות מקוונות בהמשך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B011F4-591F-47F2-BE03-2B050486FFCA}"/>
              </a:ext>
            </a:extLst>
          </p:cNvPr>
          <p:cNvSpPr txBox="1"/>
          <p:nvPr/>
        </p:nvSpPr>
        <p:spPr>
          <a:xfrm>
            <a:off x="1288359" y="1236888"/>
            <a:ext cx="987563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 – מתנגד במידה רבה 3 – לא חד משמעי 5 – מסכים במידה רבה (וניתנה גם אופציה של לא רלוונטי)</a:t>
            </a:r>
          </a:p>
          <a:p>
            <a:r>
              <a:rPr lang="he-IL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טוב שחלק מהשיעורים יועברו בזום גם לאחר החזרה לשגרה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2F51EBB-9032-4993-8B91-119EB016AA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9349" y="2163433"/>
            <a:ext cx="5581650" cy="328612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0D7E4022-A09C-4D43-A490-3932D63BBD15}"/>
              </a:ext>
            </a:extLst>
          </p:cNvPr>
          <p:cNvSpPr txBox="1"/>
          <p:nvPr/>
        </p:nvSpPr>
        <p:spPr>
          <a:xfrm>
            <a:off x="2123057" y="1877683"/>
            <a:ext cx="189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200" dirty="0"/>
              <a:t>ציון ממוצע (1-5)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0381564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888</Words>
  <Application>Microsoft Office PowerPoint</Application>
  <PresentationFormat>Widescreen</PresentationFormat>
  <Paragraphs>91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Segoe UI Web (West European)</vt:lpstr>
      <vt:lpstr>wf_segoe-ui_semilight</vt:lpstr>
      <vt:lpstr>ערכת נושא Office</vt:lpstr>
      <vt:lpstr>סקר למידה מקוונת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אופן העברת החומר</vt:lpstr>
      <vt:lpstr>PowerPoint Presentation</vt:lpstr>
    </vt:vector>
  </TitlesOfParts>
  <Company>TSA - Technion's Students' Association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הכירו את אס"ט</dc:title>
  <dc:creator>סיו"ר אס"ט</dc:creator>
  <cp:lastModifiedBy>Tal Kaspani</cp:lastModifiedBy>
  <cp:revision>37</cp:revision>
  <dcterms:created xsi:type="dcterms:W3CDTF">2019-09-05T12:35:08Z</dcterms:created>
  <dcterms:modified xsi:type="dcterms:W3CDTF">2020-05-16T19:43:05Z</dcterms:modified>
</cp:coreProperties>
</file>